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9" r:id="rId1"/>
  </p:sldMasterIdLst>
  <p:notesMasterIdLst>
    <p:notesMasterId r:id="rId46"/>
  </p:notesMasterIdLst>
  <p:sldIdLst>
    <p:sldId id="332" r:id="rId2"/>
    <p:sldId id="334" r:id="rId3"/>
    <p:sldId id="333" r:id="rId4"/>
    <p:sldId id="256" r:id="rId5"/>
    <p:sldId id="341" r:id="rId6"/>
    <p:sldId id="329" r:id="rId7"/>
    <p:sldId id="315" r:id="rId8"/>
    <p:sldId id="257" r:id="rId9"/>
    <p:sldId id="278" r:id="rId10"/>
    <p:sldId id="340" r:id="rId11"/>
    <p:sldId id="279" r:id="rId12"/>
    <p:sldId id="289" r:id="rId13"/>
    <p:sldId id="290" r:id="rId14"/>
    <p:sldId id="291" r:id="rId15"/>
    <p:sldId id="292" r:id="rId16"/>
    <p:sldId id="293" r:id="rId17"/>
    <p:sldId id="294" r:id="rId18"/>
    <p:sldId id="295" r:id="rId19"/>
    <p:sldId id="296" r:id="rId20"/>
    <p:sldId id="297" r:id="rId21"/>
    <p:sldId id="298" r:id="rId22"/>
    <p:sldId id="299" r:id="rId23"/>
    <p:sldId id="300" r:id="rId24"/>
    <p:sldId id="301" r:id="rId25"/>
    <p:sldId id="302" r:id="rId26"/>
    <p:sldId id="304" r:id="rId27"/>
    <p:sldId id="303" r:id="rId28"/>
    <p:sldId id="306" r:id="rId29"/>
    <p:sldId id="305" r:id="rId30"/>
    <p:sldId id="309" r:id="rId31"/>
    <p:sldId id="337" r:id="rId32"/>
    <p:sldId id="312" r:id="rId33"/>
    <p:sldId id="328" r:id="rId34"/>
    <p:sldId id="308" r:id="rId35"/>
    <p:sldId id="317" r:id="rId36"/>
    <p:sldId id="318" r:id="rId37"/>
    <p:sldId id="326" r:id="rId38"/>
    <p:sldId id="319" r:id="rId39"/>
    <p:sldId id="321" r:id="rId40"/>
    <p:sldId id="322" r:id="rId41"/>
    <p:sldId id="323" r:id="rId42"/>
    <p:sldId id="324" r:id="rId43"/>
    <p:sldId id="325" r:id="rId44"/>
    <p:sldId id="339"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FF00"/>
    <a:srgbClr val="006600"/>
    <a:srgbClr val="66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222"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jpg>
</file>

<file path=ppt/media/image11.jpg>
</file>

<file path=ppt/media/image12.jpeg>
</file>

<file path=ppt/media/image13.png>
</file>

<file path=ppt/media/image14.jpg>
</file>

<file path=ppt/media/image15.png>
</file>

<file path=ppt/media/image16.jpg>
</file>

<file path=ppt/media/image17.jpg>
</file>

<file path=ppt/media/image18.jpg>
</file>

<file path=ppt/media/image19.jpg>
</file>

<file path=ppt/media/image2.jpeg>
</file>

<file path=ppt/media/image20.png>
</file>

<file path=ppt/media/image21.jpeg>
</file>

<file path=ppt/media/image22.png>
</file>

<file path=ppt/media/image23.jpg>
</file>

<file path=ppt/media/image24.jpg>
</file>

<file path=ppt/media/image25.jpg>
</file>

<file path=ppt/media/image26.jpg>
</file>

<file path=ppt/media/image27.jpg>
</file>

<file path=ppt/media/image28.png>
</file>

<file path=ppt/media/image29.jpg>
</file>

<file path=ppt/media/image3.jpg>
</file>

<file path=ppt/media/image30.jpg>
</file>

<file path=ppt/media/image31.jpg>
</file>

<file path=ppt/media/image32.jpg>
</file>

<file path=ppt/media/image33.jpeg>
</file>

<file path=ppt/media/image34.jpeg>
</file>

<file path=ppt/media/image35.jpeg>
</file>

<file path=ppt/media/image36.jpeg>
</file>

<file path=ppt/media/image37.jpg>
</file>

<file path=ppt/media/image38.jpeg>
</file>

<file path=ppt/media/image39.jpg>
</file>

<file path=ppt/media/image4.jpeg>
</file>

<file path=ppt/media/image40.png>
</file>

<file path=ppt/media/image41.png>
</file>

<file path=ppt/media/image42.png>
</file>

<file path=ppt/media/image43.png>
</file>

<file path=ppt/media/image5.jpg>
</file>

<file path=ppt/media/image6.jp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0C58D5-E3AD-4F15-A3C4-773AEBA18DE2}" type="datetimeFigureOut">
              <a:rPr lang="zh-CN" altLang="en-US" smtClean="0"/>
              <a:t>2020/3/10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147220-C487-4345-BBC3-47D2F37A688D}" type="slidenum">
              <a:rPr lang="zh-CN" altLang="en-US" smtClean="0"/>
              <a:t>‹#›</a:t>
            </a:fld>
            <a:endParaRPr lang="zh-CN" altLang="en-US"/>
          </a:p>
        </p:txBody>
      </p:sp>
    </p:spTree>
    <p:extLst>
      <p:ext uri="{BB962C8B-B14F-4D97-AF65-F5344CB8AC3E}">
        <p14:creationId xmlns:p14="http://schemas.microsoft.com/office/powerpoint/2010/main" val="1089207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TextEdit="1"/>
          </p:cNvSpPr>
          <p:nvPr>
            <p:ph type="sldImg"/>
          </p:nvPr>
        </p:nvSpPr>
        <p:spPr bwMode="auto">
          <a:noFill/>
          <a:ln>
            <a:solidFill>
              <a:srgbClr val="000000"/>
            </a:solidFill>
            <a:miter lim="800000"/>
            <a:headEnd/>
            <a:tailEnd/>
          </a:ln>
        </p:spPr>
      </p:sp>
      <p:sp>
        <p:nvSpPr>
          <p:cNvPr id="30722"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zh-CN" smtClean="0"/>
          </a:p>
        </p:txBody>
      </p:sp>
      <p:sp>
        <p:nvSpPr>
          <p:cNvPr id="31747"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eaLnBrk="0" fontAlgn="base" hangingPunct="0">
              <a:spcBef>
                <a:spcPct val="0"/>
              </a:spcBef>
              <a:spcAft>
                <a:spcPct val="0"/>
              </a:spcAft>
              <a:defRPr/>
            </a:pPr>
            <a:fld id="{215EEE46-6D41-4818-856C-762198295AD4}" type="slidenum">
              <a:rPr kumimoji="1" lang="zh-CN" altLang="en-US">
                <a:latin typeface="Arial" charset="0"/>
              </a:rPr>
              <a:pPr eaLnBrk="0" fontAlgn="base" hangingPunct="0">
                <a:spcBef>
                  <a:spcPct val="0"/>
                </a:spcBef>
                <a:spcAft>
                  <a:spcPct val="0"/>
                </a:spcAft>
                <a:defRPr/>
              </a:pPr>
              <a:t>9</a:t>
            </a:fld>
            <a:endParaRPr kumimoji="1" lang="en-US" altLang="zh-CN">
              <a:latin typeface="Arial" charset="0"/>
            </a:endParaRPr>
          </a:p>
        </p:txBody>
      </p:sp>
    </p:spTree>
    <p:extLst>
      <p:ext uri="{BB962C8B-B14F-4D97-AF65-F5344CB8AC3E}">
        <p14:creationId xmlns:p14="http://schemas.microsoft.com/office/powerpoint/2010/main" val="2548196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TextEdit="1"/>
          </p:cNvSpPr>
          <p:nvPr>
            <p:ph type="sldImg"/>
          </p:nvPr>
        </p:nvSpPr>
        <p:spPr bwMode="auto">
          <a:noFill/>
          <a:ln>
            <a:solidFill>
              <a:srgbClr val="000000"/>
            </a:solidFill>
            <a:miter lim="800000"/>
            <a:headEnd/>
            <a:tailEnd/>
          </a:ln>
        </p:spPr>
      </p:sp>
      <p:sp>
        <p:nvSpPr>
          <p:cNvPr id="30722"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zh-CN" smtClean="0"/>
          </a:p>
        </p:txBody>
      </p:sp>
      <p:sp>
        <p:nvSpPr>
          <p:cNvPr id="31747"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eaLnBrk="0" fontAlgn="base" hangingPunct="0">
              <a:spcBef>
                <a:spcPct val="0"/>
              </a:spcBef>
              <a:spcAft>
                <a:spcPct val="0"/>
              </a:spcAft>
              <a:defRPr/>
            </a:pPr>
            <a:fld id="{215EEE46-6D41-4818-856C-762198295AD4}" type="slidenum">
              <a:rPr kumimoji="1" lang="zh-CN" altLang="en-US">
                <a:latin typeface="Arial" charset="0"/>
              </a:rPr>
              <a:pPr eaLnBrk="0" fontAlgn="base" hangingPunct="0">
                <a:spcBef>
                  <a:spcPct val="0"/>
                </a:spcBef>
                <a:spcAft>
                  <a:spcPct val="0"/>
                </a:spcAft>
                <a:defRPr/>
              </a:pPr>
              <a:t>10</a:t>
            </a:fld>
            <a:endParaRPr kumimoji="1" lang="en-US" altLang="zh-CN">
              <a:latin typeface="Arial" charset="0"/>
            </a:endParaRPr>
          </a:p>
        </p:txBody>
      </p:sp>
    </p:spTree>
    <p:extLst>
      <p:ext uri="{BB962C8B-B14F-4D97-AF65-F5344CB8AC3E}">
        <p14:creationId xmlns:p14="http://schemas.microsoft.com/office/powerpoint/2010/main" val="4089203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TextEdit="1"/>
          </p:cNvSpPr>
          <p:nvPr>
            <p:ph type="sldImg"/>
          </p:nvPr>
        </p:nvSpPr>
        <p:spPr bwMode="auto">
          <a:noFill/>
          <a:ln>
            <a:solidFill>
              <a:srgbClr val="000000"/>
            </a:solidFill>
            <a:miter lim="800000"/>
            <a:headEnd/>
            <a:tailEnd/>
          </a:ln>
        </p:spPr>
      </p:sp>
      <p:sp>
        <p:nvSpPr>
          <p:cNvPr id="30722"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zh-CN" smtClean="0"/>
          </a:p>
        </p:txBody>
      </p:sp>
      <p:sp>
        <p:nvSpPr>
          <p:cNvPr id="31747"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eaLnBrk="0" fontAlgn="base" hangingPunct="0">
              <a:spcBef>
                <a:spcPct val="0"/>
              </a:spcBef>
              <a:spcAft>
                <a:spcPct val="0"/>
              </a:spcAft>
              <a:defRPr/>
            </a:pPr>
            <a:fld id="{215EEE46-6D41-4818-856C-762198295AD4}" type="slidenum">
              <a:rPr kumimoji="1" lang="zh-CN" altLang="en-US">
                <a:latin typeface="Arial" charset="0"/>
              </a:rPr>
              <a:pPr eaLnBrk="0" fontAlgn="base" hangingPunct="0">
                <a:spcBef>
                  <a:spcPct val="0"/>
                </a:spcBef>
                <a:spcAft>
                  <a:spcPct val="0"/>
                </a:spcAft>
                <a:defRPr/>
              </a:pPr>
              <a:t>11</a:t>
            </a:fld>
            <a:endParaRPr kumimoji="1" lang="en-US" altLang="zh-CN">
              <a:latin typeface="Arial" charset="0"/>
            </a:endParaRPr>
          </a:p>
        </p:txBody>
      </p:sp>
    </p:spTree>
    <p:extLst>
      <p:ext uri="{BB962C8B-B14F-4D97-AF65-F5344CB8AC3E}">
        <p14:creationId xmlns:p14="http://schemas.microsoft.com/office/powerpoint/2010/main" val="10044802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TextEdit="1"/>
          </p:cNvSpPr>
          <p:nvPr>
            <p:ph type="sldImg"/>
          </p:nvPr>
        </p:nvSpPr>
        <p:spPr bwMode="auto">
          <a:noFill/>
          <a:ln>
            <a:solidFill>
              <a:srgbClr val="000000"/>
            </a:solidFill>
            <a:miter lim="800000"/>
            <a:headEnd/>
            <a:tailEnd/>
          </a:ln>
        </p:spPr>
      </p:sp>
      <p:sp>
        <p:nvSpPr>
          <p:cNvPr id="30722"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zh-CN" smtClean="0"/>
          </a:p>
        </p:txBody>
      </p:sp>
      <p:sp>
        <p:nvSpPr>
          <p:cNvPr id="31747"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eaLnBrk="0" fontAlgn="base" hangingPunct="0">
              <a:spcBef>
                <a:spcPct val="0"/>
              </a:spcBef>
              <a:spcAft>
                <a:spcPct val="0"/>
              </a:spcAft>
              <a:defRPr/>
            </a:pPr>
            <a:fld id="{215EEE46-6D41-4818-856C-762198295AD4}" type="slidenum">
              <a:rPr kumimoji="1" lang="zh-CN" altLang="en-US">
                <a:latin typeface="Arial" charset="0"/>
              </a:rPr>
              <a:pPr eaLnBrk="0" fontAlgn="base" hangingPunct="0">
                <a:spcBef>
                  <a:spcPct val="0"/>
                </a:spcBef>
                <a:spcAft>
                  <a:spcPct val="0"/>
                </a:spcAft>
                <a:defRPr/>
              </a:pPr>
              <a:t>12</a:t>
            </a:fld>
            <a:endParaRPr kumimoji="1" lang="en-US" altLang="zh-CN">
              <a:latin typeface="Arial" charset="0"/>
            </a:endParaRPr>
          </a:p>
        </p:txBody>
      </p:sp>
    </p:spTree>
    <p:extLst>
      <p:ext uri="{BB962C8B-B14F-4D97-AF65-F5344CB8AC3E}">
        <p14:creationId xmlns:p14="http://schemas.microsoft.com/office/powerpoint/2010/main" val="29780689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TextEdit="1"/>
          </p:cNvSpPr>
          <p:nvPr>
            <p:ph type="sldImg"/>
          </p:nvPr>
        </p:nvSpPr>
        <p:spPr bwMode="auto">
          <a:noFill/>
          <a:ln>
            <a:solidFill>
              <a:srgbClr val="000000"/>
            </a:solidFill>
            <a:miter lim="800000"/>
            <a:headEnd/>
            <a:tailEnd/>
          </a:ln>
        </p:spPr>
      </p:sp>
      <p:sp>
        <p:nvSpPr>
          <p:cNvPr id="30722"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zh-CN" smtClean="0"/>
          </a:p>
        </p:txBody>
      </p:sp>
      <p:sp>
        <p:nvSpPr>
          <p:cNvPr id="31747"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eaLnBrk="0" fontAlgn="base" hangingPunct="0">
              <a:spcBef>
                <a:spcPct val="0"/>
              </a:spcBef>
              <a:spcAft>
                <a:spcPct val="0"/>
              </a:spcAft>
              <a:defRPr/>
            </a:pPr>
            <a:fld id="{215EEE46-6D41-4818-856C-762198295AD4}" type="slidenum">
              <a:rPr kumimoji="1" lang="zh-CN" altLang="en-US">
                <a:latin typeface="Arial" charset="0"/>
              </a:rPr>
              <a:pPr eaLnBrk="0" fontAlgn="base" hangingPunct="0">
                <a:spcBef>
                  <a:spcPct val="0"/>
                </a:spcBef>
                <a:spcAft>
                  <a:spcPct val="0"/>
                </a:spcAft>
                <a:defRPr/>
              </a:pPr>
              <a:t>13</a:t>
            </a:fld>
            <a:endParaRPr kumimoji="1" lang="en-US" altLang="zh-CN">
              <a:latin typeface="Arial" charset="0"/>
            </a:endParaRPr>
          </a:p>
        </p:txBody>
      </p:sp>
    </p:spTree>
    <p:extLst>
      <p:ext uri="{BB962C8B-B14F-4D97-AF65-F5344CB8AC3E}">
        <p14:creationId xmlns:p14="http://schemas.microsoft.com/office/powerpoint/2010/main" val="188043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TextEdit="1"/>
          </p:cNvSpPr>
          <p:nvPr>
            <p:ph type="sldImg"/>
          </p:nvPr>
        </p:nvSpPr>
        <p:spPr bwMode="auto">
          <a:noFill/>
          <a:ln>
            <a:solidFill>
              <a:srgbClr val="000000"/>
            </a:solidFill>
            <a:miter lim="800000"/>
            <a:headEnd/>
            <a:tailEnd/>
          </a:ln>
        </p:spPr>
      </p:sp>
      <p:sp>
        <p:nvSpPr>
          <p:cNvPr id="30722"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zh-CN" smtClean="0"/>
          </a:p>
        </p:txBody>
      </p:sp>
      <p:sp>
        <p:nvSpPr>
          <p:cNvPr id="31747"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eaLnBrk="0" fontAlgn="base" hangingPunct="0">
              <a:spcBef>
                <a:spcPct val="0"/>
              </a:spcBef>
              <a:spcAft>
                <a:spcPct val="0"/>
              </a:spcAft>
              <a:defRPr/>
            </a:pPr>
            <a:fld id="{215EEE46-6D41-4818-856C-762198295AD4}" type="slidenum">
              <a:rPr kumimoji="1" lang="zh-CN" altLang="en-US">
                <a:latin typeface="Arial" charset="0"/>
              </a:rPr>
              <a:pPr eaLnBrk="0" fontAlgn="base" hangingPunct="0">
                <a:spcBef>
                  <a:spcPct val="0"/>
                </a:spcBef>
                <a:spcAft>
                  <a:spcPct val="0"/>
                </a:spcAft>
                <a:defRPr/>
              </a:pPr>
              <a:t>14</a:t>
            </a:fld>
            <a:endParaRPr kumimoji="1" lang="en-US" altLang="zh-CN">
              <a:latin typeface="Arial" charset="0"/>
            </a:endParaRPr>
          </a:p>
        </p:txBody>
      </p:sp>
    </p:spTree>
    <p:extLst>
      <p:ext uri="{BB962C8B-B14F-4D97-AF65-F5344CB8AC3E}">
        <p14:creationId xmlns:p14="http://schemas.microsoft.com/office/powerpoint/2010/main" val="711495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C34EAF7C-0F29-4DA9-903E-EC8DB5E64766}" type="datetimeFigureOut">
              <a:rPr lang="zh-CN" altLang="en-US" smtClean="0"/>
              <a:t>2020/3/10</a:t>
            </a:fld>
            <a:endParaRPr lang="zh-CN" alt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zh-CN"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89ADF1E-E26D-469C-93CC-421E4DEAFA8F}" type="slidenum">
              <a:rPr lang="zh-CN" altLang="en-US" smtClean="0"/>
              <a:t>‹#›</a:t>
            </a:fld>
            <a:endParaRPr lang="zh-CN" alt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79689142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34EAF7C-0F29-4DA9-903E-EC8DB5E64766}" type="datetimeFigureOut">
              <a:rPr lang="zh-CN" altLang="en-US" smtClean="0"/>
              <a:t>2020/3/10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89ADF1E-E26D-469C-93CC-421E4DEAFA8F}" type="slidenum">
              <a:rPr lang="zh-CN" altLang="en-US" smtClean="0"/>
              <a:t>‹#›</a:t>
            </a:fld>
            <a:endParaRPr lang="zh-CN" altLang="en-US"/>
          </a:p>
        </p:txBody>
      </p:sp>
    </p:spTree>
    <p:extLst>
      <p:ext uri="{BB962C8B-B14F-4D97-AF65-F5344CB8AC3E}">
        <p14:creationId xmlns:p14="http://schemas.microsoft.com/office/powerpoint/2010/main" val="4076412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34EAF7C-0F29-4DA9-903E-EC8DB5E64766}" type="datetimeFigureOut">
              <a:rPr lang="zh-CN" altLang="en-US" smtClean="0"/>
              <a:t>2020/3/10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89ADF1E-E26D-469C-93CC-421E4DEAFA8F}" type="slidenum">
              <a:rPr lang="zh-CN" altLang="en-US" smtClean="0"/>
              <a:t>‹#›</a:t>
            </a:fld>
            <a:endParaRPr lang="zh-CN" altLang="en-US"/>
          </a:p>
        </p:txBody>
      </p:sp>
    </p:spTree>
    <p:extLst>
      <p:ext uri="{BB962C8B-B14F-4D97-AF65-F5344CB8AC3E}">
        <p14:creationId xmlns:p14="http://schemas.microsoft.com/office/powerpoint/2010/main" val="12096706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9435429"/>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34EAF7C-0F29-4DA9-903E-EC8DB5E64766}" type="datetimeFigureOut">
              <a:rPr lang="zh-CN" altLang="en-US" smtClean="0"/>
              <a:t>2020/3/10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89ADF1E-E26D-469C-93CC-421E4DEAFA8F}" type="slidenum">
              <a:rPr lang="zh-CN" altLang="en-US" smtClean="0"/>
              <a:t>‹#›</a:t>
            </a:fld>
            <a:endParaRPr lang="zh-CN" altLang="en-US"/>
          </a:p>
        </p:txBody>
      </p:sp>
    </p:spTree>
    <p:extLst>
      <p:ext uri="{BB962C8B-B14F-4D97-AF65-F5344CB8AC3E}">
        <p14:creationId xmlns:p14="http://schemas.microsoft.com/office/powerpoint/2010/main" val="1582252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C34EAF7C-0F29-4DA9-903E-EC8DB5E64766}" type="datetimeFigureOut">
              <a:rPr lang="zh-CN" altLang="en-US" smtClean="0"/>
              <a:t>2020/3/10</a:t>
            </a:fld>
            <a:endParaRPr lang="zh-CN" alt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zh-CN"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89ADF1E-E26D-469C-93CC-421E4DEAFA8F}" type="slidenum">
              <a:rPr lang="zh-CN" altLang="en-US" smtClean="0"/>
              <a:t>‹#›</a:t>
            </a:fld>
            <a:endParaRPr lang="zh-CN" alt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17683668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C34EAF7C-0F29-4DA9-903E-EC8DB5E64766}" type="datetimeFigureOut">
              <a:rPr lang="zh-CN" altLang="en-US" smtClean="0"/>
              <a:t>2020/3/10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89ADF1E-E26D-469C-93CC-421E4DEAFA8F}" type="slidenum">
              <a:rPr lang="zh-CN" altLang="en-US" smtClean="0"/>
              <a:t>‹#›</a:t>
            </a:fld>
            <a:endParaRPr lang="zh-CN" altLang="en-US"/>
          </a:p>
        </p:txBody>
      </p:sp>
    </p:spTree>
    <p:extLst>
      <p:ext uri="{BB962C8B-B14F-4D97-AF65-F5344CB8AC3E}">
        <p14:creationId xmlns:p14="http://schemas.microsoft.com/office/powerpoint/2010/main" val="2325954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C34EAF7C-0F29-4DA9-903E-EC8DB5E64766}" type="datetimeFigureOut">
              <a:rPr lang="zh-CN" altLang="en-US" smtClean="0"/>
              <a:t>2020/3/10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89ADF1E-E26D-469C-93CC-421E4DEAFA8F}" type="slidenum">
              <a:rPr lang="zh-CN" altLang="en-US" smtClean="0"/>
              <a:t>‹#›</a:t>
            </a:fld>
            <a:endParaRPr lang="zh-CN" altLang="en-US"/>
          </a:p>
        </p:txBody>
      </p:sp>
    </p:spTree>
    <p:extLst>
      <p:ext uri="{BB962C8B-B14F-4D97-AF65-F5344CB8AC3E}">
        <p14:creationId xmlns:p14="http://schemas.microsoft.com/office/powerpoint/2010/main" val="2394672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C34EAF7C-0F29-4DA9-903E-EC8DB5E64766}" type="datetimeFigureOut">
              <a:rPr lang="zh-CN" altLang="en-US" smtClean="0"/>
              <a:t>2020/3/10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89ADF1E-E26D-469C-93CC-421E4DEAFA8F}" type="slidenum">
              <a:rPr lang="zh-CN" altLang="en-US" smtClean="0"/>
              <a:t>‹#›</a:t>
            </a:fld>
            <a:endParaRPr lang="zh-CN" altLang="en-US"/>
          </a:p>
        </p:txBody>
      </p:sp>
    </p:spTree>
    <p:extLst>
      <p:ext uri="{BB962C8B-B14F-4D97-AF65-F5344CB8AC3E}">
        <p14:creationId xmlns:p14="http://schemas.microsoft.com/office/powerpoint/2010/main" val="595935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4EAF7C-0F29-4DA9-903E-EC8DB5E64766}" type="datetimeFigureOut">
              <a:rPr lang="zh-CN" altLang="en-US" smtClean="0"/>
              <a:t>2020/3/10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89ADF1E-E26D-469C-93CC-421E4DEAFA8F}" type="slidenum">
              <a:rPr lang="zh-CN" altLang="en-US" smtClean="0"/>
              <a:t>‹#›</a:t>
            </a:fld>
            <a:endParaRPr lang="zh-CN" altLang="en-US"/>
          </a:p>
        </p:txBody>
      </p:sp>
    </p:spTree>
    <p:extLst>
      <p:ext uri="{BB962C8B-B14F-4D97-AF65-F5344CB8AC3E}">
        <p14:creationId xmlns:p14="http://schemas.microsoft.com/office/powerpoint/2010/main" val="2980024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34EAF7C-0F29-4DA9-903E-EC8DB5E64766}" type="datetimeFigureOut">
              <a:rPr lang="zh-CN" altLang="en-US" smtClean="0"/>
              <a:t>2020/3/10</a:t>
            </a:fld>
            <a:endParaRPr lang="zh-CN"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CN"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89ADF1E-E26D-469C-93CC-421E4DEAFA8F}" type="slidenum">
              <a:rPr lang="zh-CN" altLang="en-US" smtClean="0"/>
              <a:t>‹#›</a:t>
            </a:fld>
            <a:endParaRPr lang="zh-CN"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11570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34EAF7C-0F29-4DA9-903E-EC8DB5E64766}" type="datetimeFigureOut">
              <a:rPr lang="zh-CN" altLang="en-US" smtClean="0"/>
              <a:t>2020/3/10</a:t>
            </a:fld>
            <a:endParaRPr lang="zh-CN"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CN"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89ADF1E-E26D-469C-93CC-421E4DEAFA8F}" type="slidenum">
              <a:rPr lang="zh-CN" altLang="en-US" smtClean="0"/>
              <a:t>‹#›</a:t>
            </a:fld>
            <a:endParaRPr lang="zh-CN"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729943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C34EAF7C-0F29-4DA9-903E-EC8DB5E64766}" type="datetimeFigureOut">
              <a:rPr lang="zh-CN" altLang="en-US" smtClean="0"/>
              <a:t>2020/3/10</a:t>
            </a:fld>
            <a:endParaRPr lang="zh-CN" alt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zh-CN" alt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89ADF1E-E26D-469C-93CC-421E4DEAFA8F}" type="slidenum">
              <a:rPr lang="zh-CN" altLang="en-US" smtClean="0"/>
              <a:t>‹#›</a:t>
            </a:fld>
            <a:endParaRPr lang="zh-CN" alt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73447644"/>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5.jpg"/><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2.xml"/><Relationship Id="rId5" Type="http://schemas.openxmlformats.org/officeDocument/2006/relationships/image" Target="../media/image10.jpg"/><Relationship Id="rId4" Type="http://schemas.openxmlformats.org/officeDocument/2006/relationships/image" Target="../media/image9.jpg"/></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jp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12.xml"/><Relationship Id="rId4" Type="http://schemas.openxmlformats.org/officeDocument/2006/relationships/image" Target="../media/image23.jpg"/></Relationships>
</file>

<file path=ppt/slides/_rels/slide22.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g"/><Relationship Id="rId1" Type="http://schemas.openxmlformats.org/officeDocument/2006/relationships/slideLayout" Target="../slideLayouts/slideLayout1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12.xml"/><Relationship Id="rId6" Type="http://schemas.openxmlformats.org/officeDocument/2006/relationships/image" Target="../media/image38.jpeg"/><Relationship Id="rId5" Type="http://schemas.openxmlformats.org/officeDocument/2006/relationships/image" Target="../media/image37.jpg"/><Relationship Id="rId4" Type="http://schemas.openxmlformats.org/officeDocument/2006/relationships/image" Target="../media/image36.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2"/>
          <p:cNvSpPr txBox="1">
            <a:spLocks/>
          </p:cNvSpPr>
          <p:nvPr/>
        </p:nvSpPr>
        <p:spPr>
          <a:xfrm>
            <a:off x="0" y="0"/>
            <a:ext cx="12192000" cy="6858000"/>
          </a:xfrm>
          <a:prstGeom prst="rect">
            <a:avLst/>
          </a:prstGeom>
          <a:solidFill>
            <a:srgbClr val="0000FF"/>
          </a:solidFill>
        </p:spPr>
        <p:txBody>
          <a:bodyP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zh-CN" altLang="en-US" sz="3200" b="1" dirty="0">
              <a:solidFill>
                <a:schemeClr val="bg1"/>
              </a:solidFill>
              <a:latin typeface="宋体" panose="02010600030101010101" pitchFamily="2" charset="-122"/>
              <a:ea typeface="宋体" panose="02010600030101010101" pitchFamily="2" charset="-122"/>
            </a:endParaRPr>
          </a:p>
        </p:txBody>
      </p:sp>
      <p:sp>
        <p:nvSpPr>
          <p:cNvPr id="5" name="副标题 2"/>
          <p:cNvSpPr txBox="1">
            <a:spLocks/>
          </p:cNvSpPr>
          <p:nvPr/>
        </p:nvSpPr>
        <p:spPr>
          <a:xfrm>
            <a:off x="405788" y="463120"/>
            <a:ext cx="9144000" cy="73026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zh-CN" altLang="en-US" sz="3200" b="1" dirty="0" smtClean="0">
                <a:solidFill>
                  <a:schemeClr val="bg1"/>
                </a:solidFill>
                <a:latin typeface="宋体" panose="02010600030101010101" pitchFamily="2" charset="-122"/>
                <a:ea typeface="宋体" panose="02010600030101010101" pitchFamily="2" charset="-122"/>
              </a:rPr>
              <a:t>济南市</a:t>
            </a:r>
            <a:r>
              <a:rPr lang="en-US" altLang="zh-CN" sz="3200" b="1" dirty="0" smtClean="0">
                <a:solidFill>
                  <a:schemeClr val="bg1"/>
                </a:solidFill>
                <a:latin typeface="宋体" panose="02010600030101010101" pitchFamily="2" charset="-122"/>
                <a:ea typeface="宋体" panose="02010600030101010101" pitchFamily="2" charset="-122"/>
              </a:rPr>
              <a:t>2020</a:t>
            </a:r>
            <a:r>
              <a:rPr lang="zh-CN" altLang="en-US" sz="3200" b="1" dirty="0" smtClean="0">
                <a:solidFill>
                  <a:schemeClr val="bg1"/>
                </a:solidFill>
                <a:latin typeface="宋体" panose="02010600030101010101" pitchFamily="2" charset="-122"/>
                <a:ea typeface="宋体" panose="02010600030101010101" pitchFamily="2" charset="-122"/>
              </a:rPr>
              <a:t>年春季学期延期开学网络学习资源</a:t>
            </a:r>
            <a:endParaRPr lang="zh-CN" altLang="en-US" sz="3200" b="1" dirty="0">
              <a:solidFill>
                <a:schemeClr val="bg1"/>
              </a:solidFill>
              <a:latin typeface="宋体" panose="02010600030101010101" pitchFamily="2" charset="-122"/>
              <a:ea typeface="宋体" panose="02010600030101010101" pitchFamily="2" charset="-122"/>
            </a:endParaRPr>
          </a:p>
        </p:txBody>
      </p:sp>
      <p:sp>
        <p:nvSpPr>
          <p:cNvPr id="6" name="副标题 2"/>
          <p:cNvSpPr txBox="1">
            <a:spLocks/>
          </p:cNvSpPr>
          <p:nvPr/>
        </p:nvSpPr>
        <p:spPr>
          <a:xfrm>
            <a:off x="1442487" y="4832784"/>
            <a:ext cx="9144000" cy="73026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3600" b="1" dirty="0" smtClean="0">
                <a:solidFill>
                  <a:schemeClr val="bg1"/>
                </a:solidFill>
                <a:latin typeface="宋体" panose="02010600030101010101" pitchFamily="2" charset="-122"/>
                <a:ea typeface="宋体" panose="02010600030101010101" pitchFamily="2" charset="-122"/>
              </a:rPr>
              <a:t>山东省济南实验初级中学  吴冬梅</a:t>
            </a:r>
            <a:endParaRPr lang="zh-CN" altLang="en-US" sz="3600" b="1" dirty="0">
              <a:solidFill>
                <a:schemeClr val="bg1"/>
              </a:solidFill>
              <a:latin typeface="宋体" panose="02010600030101010101" pitchFamily="2" charset="-122"/>
              <a:ea typeface="宋体" panose="02010600030101010101" pitchFamily="2" charset="-122"/>
            </a:endParaRPr>
          </a:p>
        </p:txBody>
      </p:sp>
      <p:sp>
        <p:nvSpPr>
          <p:cNvPr id="7" name="副标题 2"/>
          <p:cNvSpPr txBox="1">
            <a:spLocks/>
          </p:cNvSpPr>
          <p:nvPr/>
        </p:nvSpPr>
        <p:spPr>
          <a:xfrm>
            <a:off x="2739480" y="1555678"/>
            <a:ext cx="6396403" cy="73026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3600" dirty="0" smtClean="0">
                <a:solidFill>
                  <a:schemeClr val="bg1"/>
                </a:solidFill>
                <a:latin typeface="宋体" panose="02010600030101010101" pitchFamily="2" charset="-122"/>
                <a:ea typeface="宋体" panose="02010600030101010101" pitchFamily="2" charset="-122"/>
              </a:rPr>
              <a:t>初中历史九年级</a:t>
            </a:r>
            <a:endParaRPr lang="zh-CN" altLang="en-US" sz="3600" dirty="0">
              <a:solidFill>
                <a:schemeClr val="bg1"/>
              </a:solidFill>
              <a:latin typeface="宋体" panose="02010600030101010101" pitchFamily="2" charset="-122"/>
              <a:ea typeface="宋体" panose="02010600030101010101" pitchFamily="2" charset="-122"/>
            </a:endParaRPr>
          </a:p>
        </p:txBody>
      </p:sp>
      <p:sp>
        <p:nvSpPr>
          <p:cNvPr id="8" name="副标题 2"/>
          <p:cNvSpPr txBox="1">
            <a:spLocks/>
          </p:cNvSpPr>
          <p:nvPr/>
        </p:nvSpPr>
        <p:spPr>
          <a:xfrm>
            <a:off x="150920" y="2648236"/>
            <a:ext cx="11940465" cy="201254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zh-CN" altLang="en-US" sz="4200" b="1" dirty="0" smtClean="0">
                <a:solidFill>
                  <a:schemeClr val="bg1"/>
                </a:solidFill>
                <a:latin typeface="宋体" panose="02010600030101010101" pitchFamily="2" charset="-122"/>
                <a:ea typeface="宋体" panose="02010600030101010101" pitchFamily="2" charset="-122"/>
              </a:rPr>
              <a:t>第</a:t>
            </a:r>
            <a:r>
              <a:rPr lang="en-US" altLang="zh-CN" sz="4200" b="1" dirty="0" smtClean="0">
                <a:solidFill>
                  <a:schemeClr val="bg1"/>
                </a:solidFill>
                <a:latin typeface="宋体" panose="02010600030101010101" pitchFamily="2" charset="-122"/>
                <a:ea typeface="宋体" panose="02010600030101010101" pitchFamily="2" charset="-122"/>
              </a:rPr>
              <a:t>12</a:t>
            </a:r>
            <a:r>
              <a:rPr lang="zh-CN" altLang="en-US" sz="4200" b="1" dirty="0" smtClean="0">
                <a:solidFill>
                  <a:schemeClr val="bg1"/>
                </a:solidFill>
                <a:latin typeface="宋体" panose="02010600030101010101" pitchFamily="2" charset="-122"/>
                <a:ea typeface="宋体" panose="02010600030101010101" pitchFamily="2" charset="-122"/>
              </a:rPr>
              <a:t>课  中华民族的抗日战争（复习）</a:t>
            </a:r>
            <a:endParaRPr lang="zh-CN" altLang="en-US" sz="4200" b="1" dirty="0">
              <a:solidFill>
                <a:schemeClr val="bg1"/>
              </a:solidFill>
              <a:latin typeface="宋体" panose="02010600030101010101" pitchFamily="2" charset="-122"/>
              <a:ea typeface="宋体" panose="02010600030101010101" pitchFamily="2" charset="-122"/>
            </a:endParaRPr>
          </a:p>
        </p:txBody>
      </p:sp>
      <p:sp>
        <p:nvSpPr>
          <p:cNvPr id="9" name="副标题 2"/>
          <p:cNvSpPr txBox="1">
            <a:spLocks/>
          </p:cNvSpPr>
          <p:nvPr/>
        </p:nvSpPr>
        <p:spPr>
          <a:xfrm>
            <a:off x="2932663" y="5845392"/>
            <a:ext cx="6396403" cy="73026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3200" dirty="0" smtClean="0">
                <a:solidFill>
                  <a:schemeClr val="bg1"/>
                </a:solidFill>
                <a:latin typeface="宋体" panose="02010600030101010101" pitchFamily="2" charset="-122"/>
                <a:ea typeface="宋体" panose="02010600030101010101" pitchFamily="2" charset="-122"/>
              </a:rPr>
              <a:t>济南市教育教学研究院监制</a:t>
            </a:r>
            <a:endParaRPr lang="zh-CN" altLang="en-US" sz="3200" dirty="0">
              <a:solidFill>
                <a:schemeClr val="bg1"/>
              </a:solidFill>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463249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a:extLst/>
          </p:cNvPr>
          <p:cNvSpPr/>
          <p:nvPr/>
        </p:nvSpPr>
        <p:spPr>
          <a:xfrm>
            <a:off x="679450" y="0"/>
            <a:ext cx="111100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nvGrpSpPr>
          <p:cNvPr id="174" name="组合 173">
            <a:extLst/>
          </p:cNvPr>
          <p:cNvGrpSpPr/>
          <p:nvPr/>
        </p:nvGrpSpPr>
        <p:grpSpPr>
          <a:xfrm>
            <a:off x="1699795" y="1316367"/>
            <a:ext cx="4957225" cy="3834133"/>
            <a:chOff x="3237191" y="2518049"/>
            <a:chExt cx="2175528" cy="1261986"/>
          </a:xfrm>
          <a:solidFill>
            <a:srgbClr val="531C1D">
              <a:alpha val="72000"/>
            </a:srgbClr>
          </a:solidFill>
        </p:grpSpPr>
        <p:sp>
          <p:nvSpPr>
            <p:cNvPr id="45" name="Freeform 47">
              <a:extLst/>
            </p:cNvPr>
            <p:cNvSpPr>
              <a:spLocks/>
            </p:cNvSpPr>
            <p:nvPr/>
          </p:nvSpPr>
          <p:spPr bwMode="auto">
            <a:xfrm>
              <a:off x="4789542" y="3096552"/>
              <a:ext cx="113915" cy="142951"/>
            </a:xfrm>
            <a:custGeom>
              <a:avLst/>
              <a:gdLst/>
              <a:ahLst/>
              <a:cxnLst>
                <a:cxn ang="0">
                  <a:pos x="10" y="4"/>
                </a:cxn>
                <a:cxn ang="0">
                  <a:pos x="4" y="9"/>
                </a:cxn>
                <a:cxn ang="0">
                  <a:pos x="7" y="15"/>
                </a:cxn>
                <a:cxn ang="0">
                  <a:pos x="7" y="20"/>
                </a:cxn>
                <a:cxn ang="0">
                  <a:pos x="6" y="30"/>
                </a:cxn>
                <a:cxn ang="0">
                  <a:pos x="3" y="44"/>
                </a:cxn>
                <a:cxn ang="0">
                  <a:pos x="4" y="51"/>
                </a:cxn>
                <a:cxn ang="0">
                  <a:pos x="26" y="44"/>
                </a:cxn>
                <a:cxn ang="0">
                  <a:pos x="37" y="40"/>
                </a:cxn>
                <a:cxn ang="0">
                  <a:pos x="41" y="35"/>
                </a:cxn>
                <a:cxn ang="0">
                  <a:pos x="38" y="19"/>
                </a:cxn>
                <a:cxn ang="0">
                  <a:pos x="27" y="0"/>
                </a:cxn>
                <a:cxn ang="0">
                  <a:pos x="21" y="2"/>
                </a:cxn>
                <a:cxn ang="0">
                  <a:pos x="10" y="4"/>
                </a:cxn>
              </a:cxnLst>
              <a:rect l="0" t="0" r="r" b="b"/>
              <a:pathLst>
                <a:path w="43" h="53">
                  <a:moveTo>
                    <a:pt x="10" y="4"/>
                  </a:moveTo>
                  <a:cubicBezTo>
                    <a:pt x="9" y="5"/>
                    <a:pt x="6" y="7"/>
                    <a:pt x="4" y="9"/>
                  </a:cubicBezTo>
                  <a:cubicBezTo>
                    <a:pt x="5" y="11"/>
                    <a:pt x="5" y="15"/>
                    <a:pt x="7" y="15"/>
                  </a:cubicBezTo>
                  <a:cubicBezTo>
                    <a:pt x="11" y="15"/>
                    <a:pt x="11" y="21"/>
                    <a:pt x="7" y="20"/>
                  </a:cubicBezTo>
                  <a:cubicBezTo>
                    <a:pt x="3" y="19"/>
                    <a:pt x="3" y="25"/>
                    <a:pt x="6" y="30"/>
                  </a:cubicBezTo>
                  <a:cubicBezTo>
                    <a:pt x="10" y="35"/>
                    <a:pt x="0" y="41"/>
                    <a:pt x="3" y="44"/>
                  </a:cubicBezTo>
                  <a:cubicBezTo>
                    <a:pt x="5" y="47"/>
                    <a:pt x="3" y="50"/>
                    <a:pt x="4" y="51"/>
                  </a:cubicBezTo>
                  <a:cubicBezTo>
                    <a:pt x="5" y="53"/>
                    <a:pt x="20" y="51"/>
                    <a:pt x="26" y="44"/>
                  </a:cubicBezTo>
                  <a:cubicBezTo>
                    <a:pt x="32" y="38"/>
                    <a:pt x="34" y="39"/>
                    <a:pt x="37" y="40"/>
                  </a:cubicBezTo>
                  <a:cubicBezTo>
                    <a:pt x="40" y="41"/>
                    <a:pt x="43" y="37"/>
                    <a:pt x="41" y="35"/>
                  </a:cubicBezTo>
                  <a:cubicBezTo>
                    <a:pt x="40" y="32"/>
                    <a:pt x="38" y="26"/>
                    <a:pt x="38" y="19"/>
                  </a:cubicBezTo>
                  <a:cubicBezTo>
                    <a:pt x="39" y="14"/>
                    <a:pt x="33" y="6"/>
                    <a:pt x="27" y="0"/>
                  </a:cubicBezTo>
                  <a:cubicBezTo>
                    <a:pt x="25" y="1"/>
                    <a:pt x="23" y="2"/>
                    <a:pt x="21" y="2"/>
                  </a:cubicBezTo>
                  <a:cubicBezTo>
                    <a:pt x="17" y="2"/>
                    <a:pt x="12" y="2"/>
                    <a:pt x="10" y="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48" name="Freeform 50">
              <a:extLst/>
            </p:cNvPr>
            <p:cNvSpPr>
              <a:spLocks/>
            </p:cNvSpPr>
            <p:nvPr/>
          </p:nvSpPr>
          <p:spPr bwMode="auto">
            <a:xfrm>
              <a:off x="3648173" y="2573889"/>
              <a:ext cx="953749" cy="413216"/>
            </a:xfrm>
            <a:custGeom>
              <a:avLst/>
              <a:gdLst/>
              <a:ahLst/>
              <a:cxnLst>
                <a:cxn ang="0">
                  <a:pos x="329" y="65"/>
                </a:cxn>
                <a:cxn ang="0">
                  <a:pos x="306" y="63"/>
                </a:cxn>
                <a:cxn ang="0">
                  <a:pos x="308" y="52"/>
                </a:cxn>
                <a:cxn ang="0">
                  <a:pos x="309" y="33"/>
                </a:cxn>
                <a:cxn ang="0">
                  <a:pos x="286" y="30"/>
                </a:cxn>
                <a:cxn ang="0">
                  <a:pos x="268" y="40"/>
                </a:cxn>
                <a:cxn ang="0">
                  <a:pos x="238" y="43"/>
                </a:cxn>
                <a:cxn ang="0">
                  <a:pos x="218" y="34"/>
                </a:cxn>
                <a:cxn ang="0">
                  <a:pos x="200" y="28"/>
                </a:cxn>
                <a:cxn ang="0">
                  <a:pos x="179" y="27"/>
                </a:cxn>
                <a:cxn ang="0">
                  <a:pos x="161" y="28"/>
                </a:cxn>
                <a:cxn ang="0">
                  <a:pos x="153" y="13"/>
                </a:cxn>
                <a:cxn ang="0">
                  <a:pos x="133" y="6"/>
                </a:cxn>
                <a:cxn ang="0">
                  <a:pos x="118" y="1"/>
                </a:cxn>
                <a:cxn ang="0">
                  <a:pos x="108" y="9"/>
                </a:cxn>
                <a:cxn ang="0">
                  <a:pos x="107" y="24"/>
                </a:cxn>
                <a:cxn ang="0">
                  <a:pos x="98" y="35"/>
                </a:cxn>
                <a:cxn ang="0">
                  <a:pos x="81" y="33"/>
                </a:cxn>
                <a:cxn ang="0">
                  <a:pos x="68" y="23"/>
                </a:cxn>
                <a:cxn ang="0">
                  <a:pos x="44" y="22"/>
                </a:cxn>
                <a:cxn ang="0">
                  <a:pos x="29" y="30"/>
                </a:cxn>
                <a:cxn ang="0">
                  <a:pos x="10" y="40"/>
                </a:cxn>
                <a:cxn ang="0">
                  <a:pos x="0" y="44"/>
                </a:cxn>
                <a:cxn ang="0">
                  <a:pos x="9" y="55"/>
                </a:cxn>
                <a:cxn ang="0">
                  <a:pos x="29" y="69"/>
                </a:cxn>
                <a:cxn ang="0">
                  <a:pos x="34" y="88"/>
                </a:cxn>
                <a:cxn ang="0">
                  <a:pos x="57" y="104"/>
                </a:cxn>
                <a:cxn ang="0">
                  <a:pos x="72" y="114"/>
                </a:cxn>
                <a:cxn ang="0">
                  <a:pos x="88" y="135"/>
                </a:cxn>
                <a:cxn ang="0">
                  <a:pos x="129" y="137"/>
                </a:cxn>
                <a:cxn ang="0">
                  <a:pos x="162" y="145"/>
                </a:cxn>
                <a:cxn ang="0">
                  <a:pos x="182" y="152"/>
                </a:cxn>
                <a:cxn ang="0">
                  <a:pos x="227" y="141"/>
                </a:cxn>
                <a:cxn ang="0">
                  <a:pos x="261" y="121"/>
                </a:cxn>
                <a:cxn ang="0">
                  <a:pos x="269" y="105"/>
                </a:cxn>
                <a:cxn ang="0">
                  <a:pos x="304" y="99"/>
                </a:cxn>
                <a:cxn ang="0">
                  <a:pos x="328" y="84"/>
                </a:cxn>
                <a:cxn ang="0">
                  <a:pos x="354" y="79"/>
                </a:cxn>
              </a:cxnLst>
              <a:rect l="0" t="0" r="r" b="b"/>
              <a:pathLst>
                <a:path w="355" h="153">
                  <a:moveTo>
                    <a:pt x="340" y="64"/>
                  </a:moveTo>
                  <a:cubicBezTo>
                    <a:pt x="336" y="60"/>
                    <a:pt x="330" y="62"/>
                    <a:pt x="329" y="65"/>
                  </a:cubicBezTo>
                  <a:cubicBezTo>
                    <a:pt x="327" y="69"/>
                    <a:pt x="324" y="64"/>
                    <a:pt x="318" y="64"/>
                  </a:cubicBezTo>
                  <a:cubicBezTo>
                    <a:pt x="311" y="64"/>
                    <a:pt x="311" y="68"/>
                    <a:pt x="306" y="63"/>
                  </a:cubicBezTo>
                  <a:cubicBezTo>
                    <a:pt x="302" y="59"/>
                    <a:pt x="308" y="57"/>
                    <a:pt x="308" y="57"/>
                  </a:cubicBezTo>
                  <a:cubicBezTo>
                    <a:pt x="308" y="52"/>
                    <a:pt x="308" y="52"/>
                    <a:pt x="308" y="52"/>
                  </a:cubicBezTo>
                  <a:cubicBezTo>
                    <a:pt x="318" y="34"/>
                    <a:pt x="318" y="34"/>
                    <a:pt x="318" y="34"/>
                  </a:cubicBezTo>
                  <a:cubicBezTo>
                    <a:pt x="315" y="33"/>
                    <a:pt x="311" y="32"/>
                    <a:pt x="309" y="33"/>
                  </a:cubicBezTo>
                  <a:cubicBezTo>
                    <a:pt x="307" y="34"/>
                    <a:pt x="300" y="33"/>
                    <a:pt x="300" y="31"/>
                  </a:cubicBezTo>
                  <a:cubicBezTo>
                    <a:pt x="299" y="29"/>
                    <a:pt x="288" y="28"/>
                    <a:pt x="286" y="30"/>
                  </a:cubicBezTo>
                  <a:cubicBezTo>
                    <a:pt x="283" y="32"/>
                    <a:pt x="277" y="34"/>
                    <a:pt x="277" y="36"/>
                  </a:cubicBezTo>
                  <a:cubicBezTo>
                    <a:pt x="276" y="39"/>
                    <a:pt x="270" y="38"/>
                    <a:pt x="268" y="40"/>
                  </a:cubicBezTo>
                  <a:cubicBezTo>
                    <a:pt x="265" y="41"/>
                    <a:pt x="253" y="42"/>
                    <a:pt x="253" y="43"/>
                  </a:cubicBezTo>
                  <a:cubicBezTo>
                    <a:pt x="253" y="45"/>
                    <a:pt x="240" y="45"/>
                    <a:pt x="238" y="43"/>
                  </a:cubicBezTo>
                  <a:cubicBezTo>
                    <a:pt x="236" y="42"/>
                    <a:pt x="225" y="43"/>
                    <a:pt x="224" y="41"/>
                  </a:cubicBezTo>
                  <a:cubicBezTo>
                    <a:pt x="222" y="38"/>
                    <a:pt x="218" y="37"/>
                    <a:pt x="218" y="34"/>
                  </a:cubicBezTo>
                  <a:cubicBezTo>
                    <a:pt x="218" y="32"/>
                    <a:pt x="209" y="32"/>
                    <a:pt x="208" y="30"/>
                  </a:cubicBezTo>
                  <a:cubicBezTo>
                    <a:pt x="207" y="28"/>
                    <a:pt x="201" y="27"/>
                    <a:pt x="200" y="28"/>
                  </a:cubicBezTo>
                  <a:cubicBezTo>
                    <a:pt x="199" y="28"/>
                    <a:pt x="191" y="26"/>
                    <a:pt x="189" y="25"/>
                  </a:cubicBezTo>
                  <a:cubicBezTo>
                    <a:pt x="187" y="25"/>
                    <a:pt x="181" y="27"/>
                    <a:pt x="179" y="27"/>
                  </a:cubicBezTo>
                  <a:cubicBezTo>
                    <a:pt x="177" y="27"/>
                    <a:pt x="173" y="30"/>
                    <a:pt x="171" y="31"/>
                  </a:cubicBezTo>
                  <a:cubicBezTo>
                    <a:pt x="169" y="31"/>
                    <a:pt x="162" y="27"/>
                    <a:pt x="161" y="28"/>
                  </a:cubicBezTo>
                  <a:cubicBezTo>
                    <a:pt x="160" y="29"/>
                    <a:pt x="156" y="24"/>
                    <a:pt x="154" y="22"/>
                  </a:cubicBezTo>
                  <a:cubicBezTo>
                    <a:pt x="152" y="20"/>
                    <a:pt x="154" y="15"/>
                    <a:pt x="153" y="13"/>
                  </a:cubicBezTo>
                  <a:cubicBezTo>
                    <a:pt x="151" y="11"/>
                    <a:pt x="144" y="11"/>
                    <a:pt x="142" y="9"/>
                  </a:cubicBezTo>
                  <a:cubicBezTo>
                    <a:pt x="139" y="8"/>
                    <a:pt x="136" y="6"/>
                    <a:pt x="133" y="6"/>
                  </a:cubicBezTo>
                  <a:cubicBezTo>
                    <a:pt x="131" y="6"/>
                    <a:pt x="127" y="5"/>
                    <a:pt x="126" y="4"/>
                  </a:cubicBezTo>
                  <a:cubicBezTo>
                    <a:pt x="125" y="3"/>
                    <a:pt x="120" y="2"/>
                    <a:pt x="118" y="1"/>
                  </a:cubicBezTo>
                  <a:cubicBezTo>
                    <a:pt x="116" y="0"/>
                    <a:pt x="115" y="3"/>
                    <a:pt x="114" y="5"/>
                  </a:cubicBezTo>
                  <a:cubicBezTo>
                    <a:pt x="113" y="6"/>
                    <a:pt x="109" y="6"/>
                    <a:pt x="108" y="9"/>
                  </a:cubicBezTo>
                  <a:cubicBezTo>
                    <a:pt x="107" y="11"/>
                    <a:pt x="103" y="12"/>
                    <a:pt x="103" y="14"/>
                  </a:cubicBezTo>
                  <a:cubicBezTo>
                    <a:pt x="104" y="17"/>
                    <a:pt x="106" y="22"/>
                    <a:pt x="107" y="24"/>
                  </a:cubicBezTo>
                  <a:cubicBezTo>
                    <a:pt x="109" y="25"/>
                    <a:pt x="108" y="29"/>
                    <a:pt x="107" y="30"/>
                  </a:cubicBezTo>
                  <a:cubicBezTo>
                    <a:pt x="106" y="32"/>
                    <a:pt x="99" y="33"/>
                    <a:pt x="98" y="35"/>
                  </a:cubicBezTo>
                  <a:cubicBezTo>
                    <a:pt x="96" y="37"/>
                    <a:pt x="93" y="35"/>
                    <a:pt x="90" y="33"/>
                  </a:cubicBezTo>
                  <a:cubicBezTo>
                    <a:pt x="86" y="31"/>
                    <a:pt x="82" y="32"/>
                    <a:pt x="81" y="33"/>
                  </a:cubicBezTo>
                  <a:cubicBezTo>
                    <a:pt x="79" y="35"/>
                    <a:pt x="73" y="30"/>
                    <a:pt x="71" y="30"/>
                  </a:cubicBezTo>
                  <a:cubicBezTo>
                    <a:pt x="70" y="29"/>
                    <a:pt x="69" y="23"/>
                    <a:pt x="68" y="23"/>
                  </a:cubicBezTo>
                  <a:cubicBezTo>
                    <a:pt x="66" y="24"/>
                    <a:pt x="54" y="21"/>
                    <a:pt x="52" y="21"/>
                  </a:cubicBezTo>
                  <a:cubicBezTo>
                    <a:pt x="50" y="20"/>
                    <a:pt x="45" y="20"/>
                    <a:pt x="44" y="22"/>
                  </a:cubicBezTo>
                  <a:cubicBezTo>
                    <a:pt x="43" y="24"/>
                    <a:pt x="37" y="23"/>
                    <a:pt x="36" y="25"/>
                  </a:cubicBezTo>
                  <a:cubicBezTo>
                    <a:pt x="35" y="27"/>
                    <a:pt x="31" y="28"/>
                    <a:pt x="29" y="30"/>
                  </a:cubicBezTo>
                  <a:cubicBezTo>
                    <a:pt x="27" y="32"/>
                    <a:pt x="22" y="32"/>
                    <a:pt x="20" y="35"/>
                  </a:cubicBezTo>
                  <a:cubicBezTo>
                    <a:pt x="19" y="38"/>
                    <a:pt x="12" y="40"/>
                    <a:pt x="10" y="40"/>
                  </a:cubicBezTo>
                  <a:cubicBezTo>
                    <a:pt x="8" y="40"/>
                    <a:pt x="3" y="41"/>
                    <a:pt x="2" y="43"/>
                  </a:cubicBezTo>
                  <a:cubicBezTo>
                    <a:pt x="2" y="44"/>
                    <a:pt x="1" y="44"/>
                    <a:pt x="0" y="44"/>
                  </a:cubicBezTo>
                  <a:cubicBezTo>
                    <a:pt x="0" y="44"/>
                    <a:pt x="1" y="44"/>
                    <a:pt x="1" y="45"/>
                  </a:cubicBezTo>
                  <a:cubicBezTo>
                    <a:pt x="2" y="52"/>
                    <a:pt x="5" y="52"/>
                    <a:pt x="9" y="55"/>
                  </a:cubicBezTo>
                  <a:cubicBezTo>
                    <a:pt x="12" y="58"/>
                    <a:pt x="15" y="61"/>
                    <a:pt x="19" y="61"/>
                  </a:cubicBezTo>
                  <a:cubicBezTo>
                    <a:pt x="23" y="61"/>
                    <a:pt x="28" y="65"/>
                    <a:pt x="29" y="69"/>
                  </a:cubicBezTo>
                  <a:cubicBezTo>
                    <a:pt x="29" y="72"/>
                    <a:pt x="33" y="76"/>
                    <a:pt x="35" y="77"/>
                  </a:cubicBezTo>
                  <a:cubicBezTo>
                    <a:pt x="37" y="79"/>
                    <a:pt x="34" y="84"/>
                    <a:pt x="34" y="88"/>
                  </a:cubicBezTo>
                  <a:cubicBezTo>
                    <a:pt x="34" y="93"/>
                    <a:pt x="29" y="94"/>
                    <a:pt x="31" y="98"/>
                  </a:cubicBezTo>
                  <a:cubicBezTo>
                    <a:pt x="34" y="102"/>
                    <a:pt x="52" y="104"/>
                    <a:pt x="57" y="104"/>
                  </a:cubicBezTo>
                  <a:cubicBezTo>
                    <a:pt x="62" y="104"/>
                    <a:pt x="64" y="109"/>
                    <a:pt x="65" y="109"/>
                  </a:cubicBezTo>
                  <a:cubicBezTo>
                    <a:pt x="68" y="110"/>
                    <a:pt x="69" y="113"/>
                    <a:pt x="72" y="114"/>
                  </a:cubicBezTo>
                  <a:cubicBezTo>
                    <a:pt x="76" y="115"/>
                    <a:pt x="80" y="117"/>
                    <a:pt x="81" y="124"/>
                  </a:cubicBezTo>
                  <a:cubicBezTo>
                    <a:pt x="83" y="130"/>
                    <a:pt x="87" y="132"/>
                    <a:pt x="88" y="135"/>
                  </a:cubicBezTo>
                  <a:cubicBezTo>
                    <a:pt x="88" y="138"/>
                    <a:pt x="96" y="136"/>
                    <a:pt x="102" y="137"/>
                  </a:cubicBezTo>
                  <a:cubicBezTo>
                    <a:pt x="108" y="137"/>
                    <a:pt x="125" y="137"/>
                    <a:pt x="129" y="137"/>
                  </a:cubicBezTo>
                  <a:cubicBezTo>
                    <a:pt x="133" y="138"/>
                    <a:pt x="144" y="137"/>
                    <a:pt x="149" y="142"/>
                  </a:cubicBezTo>
                  <a:cubicBezTo>
                    <a:pt x="155" y="146"/>
                    <a:pt x="158" y="142"/>
                    <a:pt x="162" y="145"/>
                  </a:cubicBezTo>
                  <a:cubicBezTo>
                    <a:pt x="165" y="147"/>
                    <a:pt x="168" y="148"/>
                    <a:pt x="173" y="148"/>
                  </a:cubicBezTo>
                  <a:cubicBezTo>
                    <a:pt x="179" y="147"/>
                    <a:pt x="179" y="151"/>
                    <a:pt x="182" y="152"/>
                  </a:cubicBezTo>
                  <a:cubicBezTo>
                    <a:pt x="186" y="153"/>
                    <a:pt x="192" y="146"/>
                    <a:pt x="202" y="142"/>
                  </a:cubicBezTo>
                  <a:cubicBezTo>
                    <a:pt x="211" y="137"/>
                    <a:pt x="222" y="140"/>
                    <a:pt x="227" y="141"/>
                  </a:cubicBezTo>
                  <a:cubicBezTo>
                    <a:pt x="232" y="142"/>
                    <a:pt x="242" y="139"/>
                    <a:pt x="247" y="132"/>
                  </a:cubicBezTo>
                  <a:cubicBezTo>
                    <a:pt x="253" y="126"/>
                    <a:pt x="261" y="127"/>
                    <a:pt x="261" y="121"/>
                  </a:cubicBezTo>
                  <a:cubicBezTo>
                    <a:pt x="262" y="116"/>
                    <a:pt x="255" y="113"/>
                    <a:pt x="258" y="108"/>
                  </a:cubicBezTo>
                  <a:cubicBezTo>
                    <a:pt x="261" y="103"/>
                    <a:pt x="266" y="104"/>
                    <a:pt x="269" y="105"/>
                  </a:cubicBezTo>
                  <a:cubicBezTo>
                    <a:pt x="272" y="107"/>
                    <a:pt x="280" y="109"/>
                    <a:pt x="287" y="104"/>
                  </a:cubicBezTo>
                  <a:cubicBezTo>
                    <a:pt x="295" y="99"/>
                    <a:pt x="298" y="100"/>
                    <a:pt x="304" y="99"/>
                  </a:cubicBezTo>
                  <a:cubicBezTo>
                    <a:pt x="311" y="98"/>
                    <a:pt x="310" y="94"/>
                    <a:pt x="314" y="89"/>
                  </a:cubicBezTo>
                  <a:cubicBezTo>
                    <a:pt x="319" y="85"/>
                    <a:pt x="324" y="84"/>
                    <a:pt x="328" y="84"/>
                  </a:cubicBezTo>
                  <a:cubicBezTo>
                    <a:pt x="332" y="84"/>
                    <a:pt x="338" y="79"/>
                    <a:pt x="343" y="81"/>
                  </a:cubicBezTo>
                  <a:cubicBezTo>
                    <a:pt x="347" y="82"/>
                    <a:pt x="354" y="83"/>
                    <a:pt x="354" y="79"/>
                  </a:cubicBezTo>
                  <a:cubicBezTo>
                    <a:pt x="355" y="76"/>
                    <a:pt x="343" y="68"/>
                    <a:pt x="340" y="6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56" name="Freeform 58">
              <a:extLst/>
            </p:cNvPr>
            <p:cNvSpPr>
              <a:spLocks/>
            </p:cNvSpPr>
            <p:nvPr/>
          </p:nvSpPr>
          <p:spPr bwMode="auto">
            <a:xfrm>
              <a:off x="4731469" y="2929031"/>
              <a:ext cx="207725" cy="198792"/>
            </a:xfrm>
            <a:custGeom>
              <a:avLst/>
              <a:gdLst/>
              <a:ahLst/>
              <a:cxnLst>
                <a:cxn ang="0">
                  <a:pos x="74" y="4"/>
                </a:cxn>
                <a:cxn ang="0">
                  <a:pos x="65" y="0"/>
                </a:cxn>
                <a:cxn ang="0">
                  <a:pos x="58" y="9"/>
                </a:cxn>
                <a:cxn ang="0">
                  <a:pos x="50" y="15"/>
                </a:cxn>
                <a:cxn ang="0">
                  <a:pos x="46" y="19"/>
                </a:cxn>
                <a:cxn ang="0">
                  <a:pos x="38" y="21"/>
                </a:cxn>
                <a:cxn ang="0">
                  <a:pos x="31" y="18"/>
                </a:cxn>
                <a:cxn ang="0">
                  <a:pos x="24" y="26"/>
                </a:cxn>
                <a:cxn ang="0">
                  <a:pos x="3" y="38"/>
                </a:cxn>
                <a:cxn ang="0">
                  <a:pos x="0" y="43"/>
                </a:cxn>
                <a:cxn ang="0">
                  <a:pos x="13" y="49"/>
                </a:cxn>
                <a:cxn ang="0">
                  <a:pos x="6" y="62"/>
                </a:cxn>
                <a:cxn ang="0">
                  <a:pos x="8" y="68"/>
                </a:cxn>
                <a:cxn ang="0">
                  <a:pos x="14" y="71"/>
                </a:cxn>
                <a:cxn ang="0">
                  <a:pos x="22" y="70"/>
                </a:cxn>
                <a:cxn ang="0">
                  <a:pos x="25" y="71"/>
                </a:cxn>
                <a:cxn ang="0">
                  <a:pos x="31" y="66"/>
                </a:cxn>
                <a:cxn ang="0">
                  <a:pos x="42" y="64"/>
                </a:cxn>
                <a:cxn ang="0">
                  <a:pos x="48" y="62"/>
                </a:cxn>
                <a:cxn ang="0">
                  <a:pos x="38" y="52"/>
                </a:cxn>
                <a:cxn ang="0">
                  <a:pos x="41" y="42"/>
                </a:cxn>
                <a:cxn ang="0">
                  <a:pos x="61" y="30"/>
                </a:cxn>
                <a:cxn ang="0">
                  <a:pos x="65" y="17"/>
                </a:cxn>
                <a:cxn ang="0">
                  <a:pos x="77" y="4"/>
                </a:cxn>
                <a:cxn ang="0">
                  <a:pos x="74" y="4"/>
                </a:cxn>
              </a:cxnLst>
              <a:rect l="0" t="0" r="r" b="b"/>
              <a:pathLst>
                <a:path w="77" h="74">
                  <a:moveTo>
                    <a:pt x="74" y="4"/>
                  </a:moveTo>
                  <a:cubicBezTo>
                    <a:pt x="70" y="5"/>
                    <a:pt x="68" y="0"/>
                    <a:pt x="65" y="0"/>
                  </a:cubicBezTo>
                  <a:cubicBezTo>
                    <a:pt x="61" y="0"/>
                    <a:pt x="62" y="9"/>
                    <a:pt x="58" y="9"/>
                  </a:cubicBezTo>
                  <a:cubicBezTo>
                    <a:pt x="54" y="9"/>
                    <a:pt x="55" y="14"/>
                    <a:pt x="50" y="15"/>
                  </a:cubicBezTo>
                  <a:cubicBezTo>
                    <a:pt x="45" y="16"/>
                    <a:pt x="43" y="16"/>
                    <a:pt x="46" y="19"/>
                  </a:cubicBezTo>
                  <a:cubicBezTo>
                    <a:pt x="48" y="23"/>
                    <a:pt x="43" y="21"/>
                    <a:pt x="38" y="21"/>
                  </a:cubicBezTo>
                  <a:cubicBezTo>
                    <a:pt x="34" y="21"/>
                    <a:pt x="34" y="18"/>
                    <a:pt x="31" y="18"/>
                  </a:cubicBezTo>
                  <a:cubicBezTo>
                    <a:pt x="28" y="18"/>
                    <a:pt x="26" y="24"/>
                    <a:pt x="24" y="26"/>
                  </a:cubicBezTo>
                  <a:cubicBezTo>
                    <a:pt x="22" y="29"/>
                    <a:pt x="7" y="36"/>
                    <a:pt x="3" y="38"/>
                  </a:cubicBezTo>
                  <a:cubicBezTo>
                    <a:pt x="2" y="39"/>
                    <a:pt x="1" y="41"/>
                    <a:pt x="0" y="43"/>
                  </a:cubicBezTo>
                  <a:cubicBezTo>
                    <a:pt x="5" y="43"/>
                    <a:pt x="10" y="46"/>
                    <a:pt x="13" y="49"/>
                  </a:cubicBezTo>
                  <a:cubicBezTo>
                    <a:pt x="16" y="53"/>
                    <a:pt x="9" y="58"/>
                    <a:pt x="6" y="62"/>
                  </a:cubicBezTo>
                  <a:cubicBezTo>
                    <a:pt x="3" y="65"/>
                    <a:pt x="8" y="65"/>
                    <a:pt x="8" y="68"/>
                  </a:cubicBezTo>
                  <a:cubicBezTo>
                    <a:pt x="8" y="71"/>
                    <a:pt x="12" y="74"/>
                    <a:pt x="14" y="71"/>
                  </a:cubicBezTo>
                  <a:cubicBezTo>
                    <a:pt x="15" y="69"/>
                    <a:pt x="18" y="70"/>
                    <a:pt x="22" y="70"/>
                  </a:cubicBezTo>
                  <a:cubicBezTo>
                    <a:pt x="24" y="70"/>
                    <a:pt x="24" y="70"/>
                    <a:pt x="25" y="71"/>
                  </a:cubicBezTo>
                  <a:cubicBezTo>
                    <a:pt x="27" y="69"/>
                    <a:pt x="30" y="67"/>
                    <a:pt x="31" y="66"/>
                  </a:cubicBezTo>
                  <a:cubicBezTo>
                    <a:pt x="33" y="64"/>
                    <a:pt x="38" y="64"/>
                    <a:pt x="42" y="64"/>
                  </a:cubicBezTo>
                  <a:cubicBezTo>
                    <a:pt x="44" y="64"/>
                    <a:pt x="46" y="63"/>
                    <a:pt x="48" y="62"/>
                  </a:cubicBezTo>
                  <a:cubicBezTo>
                    <a:pt x="43" y="57"/>
                    <a:pt x="39" y="53"/>
                    <a:pt x="38" y="52"/>
                  </a:cubicBezTo>
                  <a:cubicBezTo>
                    <a:pt x="34" y="50"/>
                    <a:pt x="36" y="43"/>
                    <a:pt x="41" y="42"/>
                  </a:cubicBezTo>
                  <a:cubicBezTo>
                    <a:pt x="46" y="41"/>
                    <a:pt x="57" y="32"/>
                    <a:pt x="61" y="30"/>
                  </a:cubicBezTo>
                  <a:cubicBezTo>
                    <a:pt x="64" y="28"/>
                    <a:pt x="62" y="22"/>
                    <a:pt x="65" y="17"/>
                  </a:cubicBezTo>
                  <a:cubicBezTo>
                    <a:pt x="66" y="14"/>
                    <a:pt x="72" y="9"/>
                    <a:pt x="77" y="4"/>
                  </a:cubicBezTo>
                  <a:cubicBezTo>
                    <a:pt x="76" y="4"/>
                    <a:pt x="75" y="4"/>
                    <a:pt x="74" y="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110" name="Freeform 141">
              <a:extLst/>
            </p:cNvPr>
            <p:cNvSpPr>
              <a:spLocks noEditPoints="1"/>
            </p:cNvSpPr>
            <p:nvPr/>
          </p:nvSpPr>
          <p:spPr bwMode="auto">
            <a:xfrm>
              <a:off x="4892289" y="2832988"/>
              <a:ext cx="520430" cy="518196"/>
            </a:xfrm>
            <a:custGeom>
              <a:avLst/>
              <a:gdLst/>
              <a:ahLst/>
              <a:cxnLst>
                <a:cxn ang="0">
                  <a:pos x="171" y="24"/>
                </a:cxn>
                <a:cxn ang="0">
                  <a:pos x="139" y="9"/>
                </a:cxn>
                <a:cxn ang="0">
                  <a:pos x="135" y="31"/>
                </a:cxn>
                <a:cxn ang="0">
                  <a:pos x="121" y="41"/>
                </a:cxn>
                <a:cxn ang="0">
                  <a:pos x="119" y="57"/>
                </a:cxn>
                <a:cxn ang="0">
                  <a:pos x="131" y="53"/>
                </a:cxn>
                <a:cxn ang="0">
                  <a:pos x="134" y="44"/>
                </a:cxn>
                <a:cxn ang="0">
                  <a:pos x="158" y="45"/>
                </a:cxn>
                <a:cxn ang="0">
                  <a:pos x="180" y="32"/>
                </a:cxn>
                <a:cxn ang="0">
                  <a:pos x="182" y="21"/>
                </a:cxn>
                <a:cxn ang="0">
                  <a:pos x="119" y="82"/>
                </a:cxn>
                <a:cxn ang="0">
                  <a:pos x="106" y="108"/>
                </a:cxn>
                <a:cxn ang="0">
                  <a:pos x="89" y="112"/>
                </a:cxn>
                <a:cxn ang="0">
                  <a:pos x="73" y="132"/>
                </a:cxn>
                <a:cxn ang="0">
                  <a:pos x="53" y="136"/>
                </a:cxn>
                <a:cxn ang="0">
                  <a:pos x="19" y="150"/>
                </a:cxn>
                <a:cxn ang="0">
                  <a:pos x="31" y="154"/>
                </a:cxn>
                <a:cxn ang="0">
                  <a:pos x="64" y="157"/>
                </a:cxn>
                <a:cxn ang="0">
                  <a:pos x="81" y="149"/>
                </a:cxn>
                <a:cxn ang="0">
                  <a:pos x="99" y="146"/>
                </a:cxn>
                <a:cxn ang="0">
                  <a:pos x="114" y="140"/>
                </a:cxn>
                <a:cxn ang="0">
                  <a:pos x="128" y="122"/>
                </a:cxn>
                <a:cxn ang="0">
                  <a:pos x="141" y="93"/>
                </a:cxn>
                <a:cxn ang="0">
                  <a:pos x="121" y="67"/>
                </a:cxn>
                <a:cxn ang="0">
                  <a:pos x="37" y="156"/>
                </a:cxn>
                <a:cxn ang="0">
                  <a:pos x="42" y="168"/>
                </a:cxn>
                <a:cxn ang="0">
                  <a:pos x="59" y="155"/>
                </a:cxn>
                <a:cxn ang="0">
                  <a:pos x="25" y="166"/>
                </a:cxn>
                <a:cxn ang="0">
                  <a:pos x="7" y="163"/>
                </a:cxn>
                <a:cxn ang="0">
                  <a:pos x="8" y="168"/>
                </a:cxn>
                <a:cxn ang="0">
                  <a:pos x="14" y="193"/>
                </a:cxn>
                <a:cxn ang="0">
                  <a:pos x="25" y="166"/>
                </a:cxn>
              </a:cxnLst>
              <a:rect l="0" t="0" r="r" b="b"/>
              <a:pathLst>
                <a:path w="193" h="193">
                  <a:moveTo>
                    <a:pt x="182" y="21"/>
                  </a:moveTo>
                  <a:cubicBezTo>
                    <a:pt x="180" y="18"/>
                    <a:pt x="176" y="23"/>
                    <a:pt x="171" y="24"/>
                  </a:cubicBezTo>
                  <a:cubicBezTo>
                    <a:pt x="166" y="25"/>
                    <a:pt x="150" y="12"/>
                    <a:pt x="146" y="6"/>
                  </a:cubicBezTo>
                  <a:cubicBezTo>
                    <a:pt x="142" y="0"/>
                    <a:pt x="136" y="5"/>
                    <a:pt x="139" y="9"/>
                  </a:cubicBezTo>
                  <a:cubicBezTo>
                    <a:pt x="142" y="13"/>
                    <a:pt x="138" y="15"/>
                    <a:pt x="138" y="21"/>
                  </a:cubicBezTo>
                  <a:cubicBezTo>
                    <a:pt x="138" y="27"/>
                    <a:pt x="134" y="27"/>
                    <a:pt x="135" y="31"/>
                  </a:cubicBezTo>
                  <a:cubicBezTo>
                    <a:pt x="136" y="35"/>
                    <a:pt x="130" y="34"/>
                    <a:pt x="126" y="35"/>
                  </a:cubicBezTo>
                  <a:cubicBezTo>
                    <a:pt x="122" y="35"/>
                    <a:pt x="126" y="39"/>
                    <a:pt x="121" y="41"/>
                  </a:cubicBezTo>
                  <a:cubicBezTo>
                    <a:pt x="117" y="43"/>
                    <a:pt x="117" y="47"/>
                    <a:pt x="119" y="48"/>
                  </a:cubicBezTo>
                  <a:cubicBezTo>
                    <a:pt x="122" y="49"/>
                    <a:pt x="120" y="54"/>
                    <a:pt x="119" y="57"/>
                  </a:cubicBezTo>
                  <a:cubicBezTo>
                    <a:pt x="119" y="60"/>
                    <a:pt x="122" y="57"/>
                    <a:pt x="125" y="54"/>
                  </a:cubicBezTo>
                  <a:cubicBezTo>
                    <a:pt x="128" y="51"/>
                    <a:pt x="130" y="56"/>
                    <a:pt x="131" y="53"/>
                  </a:cubicBezTo>
                  <a:cubicBezTo>
                    <a:pt x="132" y="50"/>
                    <a:pt x="124" y="48"/>
                    <a:pt x="124" y="45"/>
                  </a:cubicBezTo>
                  <a:cubicBezTo>
                    <a:pt x="125" y="41"/>
                    <a:pt x="130" y="46"/>
                    <a:pt x="134" y="44"/>
                  </a:cubicBezTo>
                  <a:cubicBezTo>
                    <a:pt x="138" y="42"/>
                    <a:pt x="146" y="43"/>
                    <a:pt x="151" y="48"/>
                  </a:cubicBezTo>
                  <a:cubicBezTo>
                    <a:pt x="156" y="52"/>
                    <a:pt x="157" y="50"/>
                    <a:pt x="158" y="45"/>
                  </a:cubicBezTo>
                  <a:cubicBezTo>
                    <a:pt x="159" y="40"/>
                    <a:pt x="167" y="37"/>
                    <a:pt x="174" y="37"/>
                  </a:cubicBezTo>
                  <a:cubicBezTo>
                    <a:pt x="182" y="37"/>
                    <a:pt x="183" y="34"/>
                    <a:pt x="180" y="32"/>
                  </a:cubicBezTo>
                  <a:cubicBezTo>
                    <a:pt x="178" y="30"/>
                    <a:pt x="193" y="21"/>
                    <a:pt x="193" y="18"/>
                  </a:cubicBezTo>
                  <a:cubicBezTo>
                    <a:pt x="192" y="15"/>
                    <a:pt x="185" y="24"/>
                    <a:pt x="182" y="21"/>
                  </a:cubicBezTo>
                  <a:close/>
                  <a:moveTo>
                    <a:pt x="121" y="67"/>
                  </a:moveTo>
                  <a:cubicBezTo>
                    <a:pt x="118" y="68"/>
                    <a:pt x="115" y="79"/>
                    <a:pt x="119" y="82"/>
                  </a:cubicBezTo>
                  <a:cubicBezTo>
                    <a:pt x="123" y="85"/>
                    <a:pt x="113" y="90"/>
                    <a:pt x="113" y="97"/>
                  </a:cubicBezTo>
                  <a:cubicBezTo>
                    <a:pt x="114" y="103"/>
                    <a:pt x="107" y="103"/>
                    <a:pt x="106" y="108"/>
                  </a:cubicBezTo>
                  <a:cubicBezTo>
                    <a:pt x="105" y="112"/>
                    <a:pt x="102" y="111"/>
                    <a:pt x="96" y="116"/>
                  </a:cubicBezTo>
                  <a:cubicBezTo>
                    <a:pt x="90" y="120"/>
                    <a:pt x="87" y="115"/>
                    <a:pt x="89" y="112"/>
                  </a:cubicBezTo>
                  <a:cubicBezTo>
                    <a:pt x="90" y="109"/>
                    <a:pt x="80" y="114"/>
                    <a:pt x="80" y="121"/>
                  </a:cubicBezTo>
                  <a:cubicBezTo>
                    <a:pt x="81" y="128"/>
                    <a:pt x="71" y="129"/>
                    <a:pt x="73" y="132"/>
                  </a:cubicBezTo>
                  <a:cubicBezTo>
                    <a:pt x="76" y="136"/>
                    <a:pt x="66" y="138"/>
                    <a:pt x="66" y="135"/>
                  </a:cubicBezTo>
                  <a:cubicBezTo>
                    <a:pt x="67" y="132"/>
                    <a:pt x="60" y="133"/>
                    <a:pt x="53" y="136"/>
                  </a:cubicBezTo>
                  <a:cubicBezTo>
                    <a:pt x="45" y="139"/>
                    <a:pt x="40" y="133"/>
                    <a:pt x="36" y="137"/>
                  </a:cubicBezTo>
                  <a:cubicBezTo>
                    <a:pt x="32" y="142"/>
                    <a:pt x="24" y="149"/>
                    <a:pt x="19" y="150"/>
                  </a:cubicBezTo>
                  <a:cubicBezTo>
                    <a:pt x="13" y="151"/>
                    <a:pt x="16" y="158"/>
                    <a:pt x="19" y="157"/>
                  </a:cubicBezTo>
                  <a:cubicBezTo>
                    <a:pt x="23" y="155"/>
                    <a:pt x="29" y="157"/>
                    <a:pt x="31" y="154"/>
                  </a:cubicBezTo>
                  <a:cubicBezTo>
                    <a:pt x="33" y="151"/>
                    <a:pt x="49" y="147"/>
                    <a:pt x="59" y="147"/>
                  </a:cubicBezTo>
                  <a:cubicBezTo>
                    <a:pt x="69" y="147"/>
                    <a:pt x="63" y="152"/>
                    <a:pt x="64" y="157"/>
                  </a:cubicBezTo>
                  <a:cubicBezTo>
                    <a:pt x="65" y="162"/>
                    <a:pt x="73" y="161"/>
                    <a:pt x="77" y="156"/>
                  </a:cubicBezTo>
                  <a:cubicBezTo>
                    <a:pt x="82" y="151"/>
                    <a:pt x="85" y="152"/>
                    <a:pt x="81" y="149"/>
                  </a:cubicBezTo>
                  <a:cubicBezTo>
                    <a:pt x="78" y="146"/>
                    <a:pt x="82" y="143"/>
                    <a:pt x="85" y="147"/>
                  </a:cubicBezTo>
                  <a:cubicBezTo>
                    <a:pt x="87" y="151"/>
                    <a:pt x="96" y="151"/>
                    <a:pt x="99" y="146"/>
                  </a:cubicBezTo>
                  <a:cubicBezTo>
                    <a:pt x="102" y="141"/>
                    <a:pt x="103" y="147"/>
                    <a:pt x="107" y="147"/>
                  </a:cubicBezTo>
                  <a:cubicBezTo>
                    <a:pt x="111" y="146"/>
                    <a:pt x="114" y="136"/>
                    <a:pt x="114" y="140"/>
                  </a:cubicBezTo>
                  <a:cubicBezTo>
                    <a:pt x="114" y="144"/>
                    <a:pt x="121" y="143"/>
                    <a:pt x="125" y="138"/>
                  </a:cubicBezTo>
                  <a:cubicBezTo>
                    <a:pt x="129" y="134"/>
                    <a:pt x="125" y="126"/>
                    <a:pt x="128" y="122"/>
                  </a:cubicBezTo>
                  <a:cubicBezTo>
                    <a:pt x="130" y="118"/>
                    <a:pt x="133" y="110"/>
                    <a:pt x="130" y="105"/>
                  </a:cubicBezTo>
                  <a:cubicBezTo>
                    <a:pt x="128" y="100"/>
                    <a:pt x="136" y="97"/>
                    <a:pt x="141" y="93"/>
                  </a:cubicBezTo>
                  <a:cubicBezTo>
                    <a:pt x="145" y="89"/>
                    <a:pt x="136" y="69"/>
                    <a:pt x="135" y="63"/>
                  </a:cubicBezTo>
                  <a:cubicBezTo>
                    <a:pt x="135" y="57"/>
                    <a:pt x="124" y="65"/>
                    <a:pt x="121" y="67"/>
                  </a:cubicBezTo>
                  <a:close/>
                  <a:moveTo>
                    <a:pt x="48" y="153"/>
                  </a:moveTo>
                  <a:cubicBezTo>
                    <a:pt x="46" y="157"/>
                    <a:pt x="42" y="155"/>
                    <a:pt x="37" y="156"/>
                  </a:cubicBezTo>
                  <a:cubicBezTo>
                    <a:pt x="32" y="157"/>
                    <a:pt x="32" y="170"/>
                    <a:pt x="35" y="171"/>
                  </a:cubicBezTo>
                  <a:cubicBezTo>
                    <a:pt x="38" y="172"/>
                    <a:pt x="41" y="172"/>
                    <a:pt x="42" y="168"/>
                  </a:cubicBezTo>
                  <a:cubicBezTo>
                    <a:pt x="43" y="164"/>
                    <a:pt x="48" y="163"/>
                    <a:pt x="51" y="165"/>
                  </a:cubicBezTo>
                  <a:cubicBezTo>
                    <a:pt x="55" y="166"/>
                    <a:pt x="59" y="160"/>
                    <a:pt x="59" y="155"/>
                  </a:cubicBezTo>
                  <a:cubicBezTo>
                    <a:pt x="59" y="150"/>
                    <a:pt x="49" y="150"/>
                    <a:pt x="48" y="153"/>
                  </a:cubicBezTo>
                  <a:close/>
                  <a:moveTo>
                    <a:pt x="25" y="166"/>
                  </a:moveTo>
                  <a:cubicBezTo>
                    <a:pt x="25" y="163"/>
                    <a:pt x="17" y="164"/>
                    <a:pt x="17" y="161"/>
                  </a:cubicBezTo>
                  <a:cubicBezTo>
                    <a:pt x="17" y="158"/>
                    <a:pt x="12" y="159"/>
                    <a:pt x="7" y="163"/>
                  </a:cubicBezTo>
                  <a:cubicBezTo>
                    <a:pt x="2" y="167"/>
                    <a:pt x="0" y="167"/>
                    <a:pt x="2" y="171"/>
                  </a:cubicBezTo>
                  <a:cubicBezTo>
                    <a:pt x="4" y="175"/>
                    <a:pt x="7" y="171"/>
                    <a:pt x="8" y="168"/>
                  </a:cubicBezTo>
                  <a:cubicBezTo>
                    <a:pt x="10" y="164"/>
                    <a:pt x="13" y="173"/>
                    <a:pt x="10" y="179"/>
                  </a:cubicBezTo>
                  <a:cubicBezTo>
                    <a:pt x="7" y="185"/>
                    <a:pt x="10" y="193"/>
                    <a:pt x="14" y="193"/>
                  </a:cubicBezTo>
                  <a:cubicBezTo>
                    <a:pt x="18" y="192"/>
                    <a:pt x="22" y="180"/>
                    <a:pt x="27" y="174"/>
                  </a:cubicBezTo>
                  <a:cubicBezTo>
                    <a:pt x="32" y="167"/>
                    <a:pt x="25" y="170"/>
                    <a:pt x="25" y="166"/>
                  </a:cubicBezTo>
                  <a:close/>
                </a:path>
              </a:pathLst>
            </a:custGeom>
            <a:solidFill>
              <a:srgbClr val="FFC000">
                <a:alpha val="59000"/>
              </a:srgbClr>
            </a:solidFill>
            <a:ln w="15875" cap="rnd">
              <a:solidFill>
                <a:schemeClr val="bg1">
                  <a:alpha val="43000"/>
                </a:scheme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111" name="Freeform 142">
              <a:extLst/>
            </p:cNvPr>
            <p:cNvSpPr>
              <a:spLocks noEditPoints="1"/>
            </p:cNvSpPr>
            <p:nvPr/>
          </p:nvSpPr>
          <p:spPr bwMode="auto">
            <a:xfrm>
              <a:off x="3237191" y="2518049"/>
              <a:ext cx="1820387" cy="1261986"/>
            </a:xfrm>
            <a:custGeom>
              <a:avLst/>
              <a:gdLst/>
              <a:ahLst/>
              <a:cxnLst>
                <a:cxn ang="0">
                  <a:pos x="643" y="87"/>
                </a:cxn>
                <a:cxn ang="0">
                  <a:pos x="610" y="63"/>
                </a:cxn>
                <a:cxn ang="0">
                  <a:pos x="583" y="26"/>
                </a:cxn>
                <a:cxn ang="0">
                  <a:pos x="544" y="1"/>
                </a:cxn>
                <a:cxn ang="0">
                  <a:pos x="517" y="21"/>
                </a:cxn>
                <a:cxn ang="0">
                  <a:pos x="495" y="54"/>
                </a:cxn>
                <a:cxn ang="0">
                  <a:pos x="461" y="73"/>
                </a:cxn>
                <a:cxn ang="0">
                  <a:pos x="482" y="86"/>
                </a:cxn>
                <a:cxn ang="0">
                  <a:pos x="481" y="105"/>
                </a:cxn>
                <a:cxn ang="0">
                  <a:pos x="422" y="126"/>
                </a:cxn>
                <a:cxn ang="0">
                  <a:pos x="380" y="162"/>
                </a:cxn>
                <a:cxn ang="0">
                  <a:pos x="315" y="166"/>
                </a:cxn>
                <a:cxn ang="0">
                  <a:pos x="241" y="156"/>
                </a:cxn>
                <a:cxn ang="0">
                  <a:pos x="210" y="125"/>
                </a:cxn>
                <a:cxn ang="0">
                  <a:pos x="182" y="90"/>
                </a:cxn>
                <a:cxn ang="0">
                  <a:pos x="153" y="65"/>
                </a:cxn>
                <a:cxn ang="0">
                  <a:pos x="137" y="76"/>
                </a:cxn>
                <a:cxn ang="0">
                  <a:pos x="111" y="96"/>
                </a:cxn>
                <a:cxn ang="0">
                  <a:pos x="88" y="121"/>
                </a:cxn>
                <a:cxn ang="0">
                  <a:pos x="78" y="150"/>
                </a:cxn>
                <a:cxn ang="0">
                  <a:pos x="52" y="175"/>
                </a:cxn>
                <a:cxn ang="0">
                  <a:pos x="19" y="186"/>
                </a:cxn>
                <a:cxn ang="0">
                  <a:pos x="0" y="200"/>
                </a:cxn>
                <a:cxn ang="0">
                  <a:pos x="15" y="232"/>
                </a:cxn>
                <a:cxn ang="0">
                  <a:pos x="39" y="254"/>
                </a:cxn>
                <a:cxn ang="0">
                  <a:pos x="59" y="247"/>
                </a:cxn>
                <a:cxn ang="0">
                  <a:pos x="56" y="276"/>
                </a:cxn>
                <a:cxn ang="0">
                  <a:pos x="56" y="304"/>
                </a:cxn>
                <a:cxn ang="0">
                  <a:pos x="77" y="322"/>
                </a:cxn>
                <a:cxn ang="0">
                  <a:pos x="138" y="347"/>
                </a:cxn>
                <a:cxn ang="0">
                  <a:pos x="162" y="353"/>
                </a:cxn>
                <a:cxn ang="0">
                  <a:pos x="183" y="347"/>
                </a:cxn>
                <a:cxn ang="0">
                  <a:pos x="210" y="340"/>
                </a:cxn>
                <a:cxn ang="0">
                  <a:pos x="243" y="340"/>
                </a:cxn>
                <a:cxn ang="0">
                  <a:pos x="261" y="352"/>
                </a:cxn>
                <a:cxn ang="0">
                  <a:pos x="256" y="395"/>
                </a:cxn>
                <a:cxn ang="0">
                  <a:pos x="274" y="419"/>
                </a:cxn>
                <a:cxn ang="0">
                  <a:pos x="298" y="430"/>
                </a:cxn>
                <a:cxn ang="0">
                  <a:pos x="316" y="412"/>
                </a:cxn>
                <a:cxn ang="0">
                  <a:pos x="352" y="410"/>
                </a:cxn>
                <a:cxn ang="0">
                  <a:pos x="375" y="425"/>
                </a:cxn>
                <a:cxn ang="0">
                  <a:pos x="393" y="440"/>
                </a:cxn>
                <a:cxn ang="0">
                  <a:pos x="445" y="413"/>
                </a:cxn>
                <a:cxn ang="0">
                  <a:pos x="484" y="392"/>
                </a:cxn>
                <a:cxn ang="0">
                  <a:pos x="504" y="368"/>
                </a:cxn>
                <a:cxn ang="0">
                  <a:pos x="523" y="345"/>
                </a:cxn>
                <a:cxn ang="0">
                  <a:pos x="527" y="323"/>
                </a:cxn>
                <a:cxn ang="0">
                  <a:pos x="522" y="306"/>
                </a:cxn>
                <a:cxn ang="0">
                  <a:pos x="519" y="290"/>
                </a:cxn>
                <a:cxn ang="0">
                  <a:pos x="505" y="252"/>
                </a:cxn>
                <a:cxn ang="0">
                  <a:pos x="536" y="234"/>
                </a:cxn>
                <a:cxn ang="0">
                  <a:pos x="496" y="223"/>
                </a:cxn>
                <a:cxn ang="0">
                  <a:pos x="512" y="192"/>
                </a:cxn>
                <a:cxn ang="0">
                  <a:pos x="529" y="208"/>
                </a:cxn>
                <a:cxn ang="0">
                  <a:pos x="580" y="179"/>
                </a:cxn>
                <a:cxn ang="0">
                  <a:pos x="606" y="168"/>
                </a:cxn>
                <a:cxn ang="0">
                  <a:pos x="633" y="157"/>
                </a:cxn>
                <a:cxn ang="0">
                  <a:pos x="636" y="127"/>
                </a:cxn>
                <a:cxn ang="0">
                  <a:pos x="667" y="107"/>
                </a:cxn>
                <a:cxn ang="0">
                  <a:pos x="516" y="418"/>
                </a:cxn>
                <a:cxn ang="0">
                  <a:pos x="380" y="460"/>
                </a:cxn>
              </a:cxnLst>
              <a:rect l="0" t="0" r="r" b="b"/>
              <a:pathLst>
                <a:path w="677" h="469">
                  <a:moveTo>
                    <a:pt x="673" y="83"/>
                  </a:moveTo>
                  <a:cubicBezTo>
                    <a:pt x="673" y="77"/>
                    <a:pt x="666" y="79"/>
                    <a:pt x="664" y="81"/>
                  </a:cubicBezTo>
                  <a:cubicBezTo>
                    <a:pt x="662" y="83"/>
                    <a:pt x="655" y="81"/>
                    <a:pt x="653" y="85"/>
                  </a:cubicBezTo>
                  <a:cubicBezTo>
                    <a:pt x="651" y="89"/>
                    <a:pt x="648" y="87"/>
                    <a:pt x="643" y="87"/>
                  </a:cubicBezTo>
                  <a:cubicBezTo>
                    <a:pt x="638" y="88"/>
                    <a:pt x="632" y="86"/>
                    <a:pt x="632" y="83"/>
                  </a:cubicBezTo>
                  <a:cubicBezTo>
                    <a:pt x="632" y="80"/>
                    <a:pt x="629" y="77"/>
                    <a:pt x="630" y="73"/>
                  </a:cubicBezTo>
                  <a:cubicBezTo>
                    <a:pt x="630" y="70"/>
                    <a:pt x="625" y="71"/>
                    <a:pt x="622" y="68"/>
                  </a:cubicBezTo>
                  <a:cubicBezTo>
                    <a:pt x="618" y="65"/>
                    <a:pt x="612" y="62"/>
                    <a:pt x="610" y="63"/>
                  </a:cubicBezTo>
                  <a:cubicBezTo>
                    <a:pt x="609" y="64"/>
                    <a:pt x="605" y="59"/>
                    <a:pt x="599" y="59"/>
                  </a:cubicBezTo>
                  <a:cubicBezTo>
                    <a:pt x="594" y="59"/>
                    <a:pt x="594" y="55"/>
                    <a:pt x="595" y="53"/>
                  </a:cubicBezTo>
                  <a:cubicBezTo>
                    <a:pt x="596" y="50"/>
                    <a:pt x="590" y="43"/>
                    <a:pt x="589" y="39"/>
                  </a:cubicBezTo>
                  <a:cubicBezTo>
                    <a:pt x="588" y="35"/>
                    <a:pt x="584" y="34"/>
                    <a:pt x="583" y="26"/>
                  </a:cubicBezTo>
                  <a:cubicBezTo>
                    <a:pt x="581" y="17"/>
                    <a:pt x="576" y="19"/>
                    <a:pt x="577" y="15"/>
                  </a:cubicBezTo>
                  <a:cubicBezTo>
                    <a:pt x="578" y="11"/>
                    <a:pt x="572" y="9"/>
                    <a:pt x="570" y="7"/>
                  </a:cubicBezTo>
                  <a:cubicBezTo>
                    <a:pt x="568" y="5"/>
                    <a:pt x="561" y="6"/>
                    <a:pt x="556" y="3"/>
                  </a:cubicBezTo>
                  <a:cubicBezTo>
                    <a:pt x="551" y="0"/>
                    <a:pt x="548" y="2"/>
                    <a:pt x="544" y="1"/>
                  </a:cubicBezTo>
                  <a:cubicBezTo>
                    <a:pt x="539" y="0"/>
                    <a:pt x="528" y="2"/>
                    <a:pt x="527" y="2"/>
                  </a:cubicBezTo>
                  <a:cubicBezTo>
                    <a:pt x="526" y="2"/>
                    <a:pt x="517" y="1"/>
                    <a:pt x="513" y="7"/>
                  </a:cubicBezTo>
                  <a:cubicBezTo>
                    <a:pt x="508" y="13"/>
                    <a:pt x="512" y="13"/>
                    <a:pt x="514" y="13"/>
                  </a:cubicBezTo>
                  <a:cubicBezTo>
                    <a:pt x="516" y="13"/>
                    <a:pt x="517" y="19"/>
                    <a:pt x="517" y="21"/>
                  </a:cubicBezTo>
                  <a:cubicBezTo>
                    <a:pt x="517" y="23"/>
                    <a:pt x="514" y="26"/>
                    <a:pt x="512" y="27"/>
                  </a:cubicBezTo>
                  <a:cubicBezTo>
                    <a:pt x="510" y="27"/>
                    <a:pt x="506" y="35"/>
                    <a:pt x="505" y="37"/>
                  </a:cubicBezTo>
                  <a:cubicBezTo>
                    <a:pt x="504" y="40"/>
                    <a:pt x="499" y="47"/>
                    <a:pt x="500" y="49"/>
                  </a:cubicBezTo>
                  <a:cubicBezTo>
                    <a:pt x="500" y="51"/>
                    <a:pt x="497" y="54"/>
                    <a:pt x="495" y="54"/>
                  </a:cubicBezTo>
                  <a:cubicBezTo>
                    <a:pt x="492" y="54"/>
                    <a:pt x="486" y="59"/>
                    <a:pt x="484" y="60"/>
                  </a:cubicBezTo>
                  <a:cubicBezTo>
                    <a:pt x="482" y="60"/>
                    <a:pt x="474" y="59"/>
                    <a:pt x="473" y="57"/>
                  </a:cubicBezTo>
                  <a:cubicBezTo>
                    <a:pt x="473" y="56"/>
                    <a:pt x="472" y="55"/>
                    <a:pt x="471" y="55"/>
                  </a:cubicBezTo>
                  <a:cubicBezTo>
                    <a:pt x="461" y="73"/>
                    <a:pt x="461" y="73"/>
                    <a:pt x="461" y="73"/>
                  </a:cubicBezTo>
                  <a:cubicBezTo>
                    <a:pt x="461" y="78"/>
                    <a:pt x="461" y="78"/>
                    <a:pt x="461" y="78"/>
                  </a:cubicBezTo>
                  <a:cubicBezTo>
                    <a:pt x="461" y="78"/>
                    <a:pt x="455" y="80"/>
                    <a:pt x="459" y="84"/>
                  </a:cubicBezTo>
                  <a:cubicBezTo>
                    <a:pt x="464" y="89"/>
                    <a:pt x="464" y="85"/>
                    <a:pt x="471" y="85"/>
                  </a:cubicBezTo>
                  <a:cubicBezTo>
                    <a:pt x="477" y="85"/>
                    <a:pt x="480" y="90"/>
                    <a:pt x="482" y="86"/>
                  </a:cubicBezTo>
                  <a:cubicBezTo>
                    <a:pt x="483" y="83"/>
                    <a:pt x="489" y="81"/>
                    <a:pt x="493" y="85"/>
                  </a:cubicBezTo>
                  <a:cubicBezTo>
                    <a:pt x="496" y="89"/>
                    <a:pt x="508" y="97"/>
                    <a:pt x="507" y="100"/>
                  </a:cubicBezTo>
                  <a:cubicBezTo>
                    <a:pt x="507" y="104"/>
                    <a:pt x="500" y="103"/>
                    <a:pt x="496" y="102"/>
                  </a:cubicBezTo>
                  <a:cubicBezTo>
                    <a:pt x="491" y="100"/>
                    <a:pt x="485" y="105"/>
                    <a:pt x="481" y="105"/>
                  </a:cubicBezTo>
                  <a:cubicBezTo>
                    <a:pt x="477" y="105"/>
                    <a:pt x="472" y="106"/>
                    <a:pt x="467" y="110"/>
                  </a:cubicBezTo>
                  <a:cubicBezTo>
                    <a:pt x="463" y="115"/>
                    <a:pt x="464" y="119"/>
                    <a:pt x="457" y="120"/>
                  </a:cubicBezTo>
                  <a:cubicBezTo>
                    <a:pt x="451" y="121"/>
                    <a:pt x="448" y="120"/>
                    <a:pt x="440" y="125"/>
                  </a:cubicBezTo>
                  <a:cubicBezTo>
                    <a:pt x="433" y="130"/>
                    <a:pt x="425" y="128"/>
                    <a:pt x="422" y="126"/>
                  </a:cubicBezTo>
                  <a:cubicBezTo>
                    <a:pt x="419" y="125"/>
                    <a:pt x="414" y="124"/>
                    <a:pt x="411" y="129"/>
                  </a:cubicBezTo>
                  <a:cubicBezTo>
                    <a:pt x="408" y="134"/>
                    <a:pt x="415" y="137"/>
                    <a:pt x="414" y="142"/>
                  </a:cubicBezTo>
                  <a:cubicBezTo>
                    <a:pt x="414" y="148"/>
                    <a:pt x="406" y="147"/>
                    <a:pt x="400" y="153"/>
                  </a:cubicBezTo>
                  <a:cubicBezTo>
                    <a:pt x="395" y="160"/>
                    <a:pt x="385" y="163"/>
                    <a:pt x="380" y="162"/>
                  </a:cubicBezTo>
                  <a:cubicBezTo>
                    <a:pt x="375" y="161"/>
                    <a:pt x="364" y="158"/>
                    <a:pt x="355" y="163"/>
                  </a:cubicBezTo>
                  <a:cubicBezTo>
                    <a:pt x="345" y="167"/>
                    <a:pt x="339" y="174"/>
                    <a:pt x="335" y="173"/>
                  </a:cubicBezTo>
                  <a:cubicBezTo>
                    <a:pt x="332" y="172"/>
                    <a:pt x="332" y="168"/>
                    <a:pt x="326" y="169"/>
                  </a:cubicBezTo>
                  <a:cubicBezTo>
                    <a:pt x="321" y="169"/>
                    <a:pt x="318" y="168"/>
                    <a:pt x="315" y="166"/>
                  </a:cubicBezTo>
                  <a:cubicBezTo>
                    <a:pt x="311" y="163"/>
                    <a:pt x="308" y="167"/>
                    <a:pt x="302" y="163"/>
                  </a:cubicBezTo>
                  <a:cubicBezTo>
                    <a:pt x="297" y="158"/>
                    <a:pt x="286" y="159"/>
                    <a:pt x="282" y="158"/>
                  </a:cubicBezTo>
                  <a:cubicBezTo>
                    <a:pt x="278" y="158"/>
                    <a:pt x="261" y="158"/>
                    <a:pt x="255" y="158"/>
                  </a:cubicBezTo>
                  <a:cubicBezTo>
                    <a:pt x="249" y="157"/>
                    <a:pt x="241" y="159"/>
                    <a:pt x="241" y="156"/>
                  </a:cubicBezTo>
                  <a:cubicBezTo>
                    <a:pt x="240" y="153"/>
                    <a:pt x="236" y="151"/>
                    <a:pt x="234" y="145"/>
                  </a:cubicBezTo>
                  <a:cubicBezTo>
                    <a:pt x="233" y="138"/>
                    <a:pt x="229" y="136"/>
                    <a:pt x="225" y="135"/>
                  </a:cubicBezTo>
                  <a:cubicBezTo>
                    <a:pt x="222" y="134"/>
                    <a:pt x="221" y="131"/>
                    <a:pt x="218" y="130"/>
                  </a:cubicBezTo>
                  <a:cubicBezTo>
                    <a:pt x="217" y="130"/>
                    <a:pt x="215" y="125"/>
                    <a:pt x="210" y="125"/>
                  </a:cubicBezTo>
                  <a:cubicBezTo>
                    <a:pt x="205" y="125"/>
                    <a:pt x="187" y="123"/>
                    <a:pt x="184" y="119"/>
                  </a:cubicBezTo>
                  <a:cubicBezTo>
                    <a:pt x="182" y="115"/>
                    <a:pt x="187" y="114"/>
                    <a:pt x="187" y="109"/>
                  </a:cubicBezTo>
                  <a:cubicBezTo>
                    <a:pt x="187" y="105"/>
                    <a:pt x="190" y="100"/>
                    <a:pt x="188" y="98"/>
                  </a:cubicBezTo>
                  <a:cubicBezTo>
                    <a:pt x="186" y="97"/>
                    <a:pt x="182" y="93"/>
                    <a:pt x="182" y="90"/>
                  </a:cubicBezTo>
                  <a:cubicBezTo>
                    <a:pt x="181" y="86"/>
                    <a:pt x="176" y="82"/>
                    <a:pt x="172" y="82"/>
                  </a:cubicBezTo>
                  <a:cubicBezTo>
                    <a:pt x="168" y="82"/>
                    <a:pt x="165" y="79"/>
                    <a:pt x="162" y="76"/>
                  </a:cubicBezTo>
                  <a:cubicBezTo>
                    <a:pt x="158" y="73"/>
                    <a:pt x="155" y="73"/>
                    <a:pt x="154" y="66"/>
                  </a:cubicBezTo>
                  <a:cubicBezTo>
                    <a:pt x="154" y="65"/>
                    <a:pt x="153" y="65"/>
                    <a:pt x="153" y="65"/>
                  </a:cubicBezTo>
                  <a:cubicBezTo>
                    <a:pt x="152" y="64"/>
                    <a:pt x="150" y="64"/>
                    <a:pt x="149" y="64"/>
                  </a:cubicBezTo>
                  <a:cubicBezTo>
                    <a:pt x="148" y="64"/>
                    <a:pt x="147" y="63"/>
                    <a:pt x="146" y="62"/>
                  </a:cubicBezTo>
                  <a:cubicBezTo>
                    <a:pt x="145" y="65"/>
                    <a:pt x="142" y="67"/>
                    <a:pt x="142" y="69"/>
                  </a:cubicBezTo>
                  <a:cubicBezTo>
                    <a:pt x="142" y="72"/>
                    <a:pt x="141" y="76"/>
                    <a:pt x="137" y="76"/>
                  </a:cubicBezTo>
                  <a:cubicBezTo>
                    <a:pt x="134" y="76"/>
                    <a:pt x="130" y="78"/>
                    <a:pt x="130" y="84"/>
                  </a:cubicBezTo>
                  <a:cubicBezTo>
                    <a:pt x="130" y="90"/>
                    <a:pt x="133" y="91"/>
                    <a:pt x="132" y="93"/>
                  </a:cubicBezTo>
                  <a:cubicBezTo>
                    <a:pt x="130" y="96"/>
                    <a:pt x="123" y="98"/>
                    <a:pt x="121" y="97"/>
                  </a:cubicBezTo>
                  <a:cubicBezTo>
                    <a:pt x="119" y="96"/>
                    <a:pt x="114" y="97"/>
                    <a:pt x="111" y="96"/>
                  </a:cubicBezTo>
                  <a:cubicBezTo>
                    <a:pt x="107" y="96"/>
                    <a:pt x="104" y="91"/>
                    <a:pt x="103" y="96"/>
                  </a:cubicBezTo>
                  <a:cubicBezTo>
                    <a:pt x="102" y="101"/>
                    <a:pt x="94" y="116"/>
                    <a:pt x="96" y="118"/>
                  </a:cubicBezTo>
                  <a:cubicBezTo>
                    <a:pt x="98" y="119"/>
                    <a:pt x="99" y="123"/>
                    <a:pt x="96" y="123"/>
                  </a:cubicBezTo>
                  <a:cubicBezTo>
                    <a:pt x="93" y="123"/>
                    <a:pt x="90" y="123"/>
                    <a:pt x="88" y="121"/>
                  </a:cubicBezTo>
                  <a:cubicBezTo>
                    <a:pt x="86" y="119"/>
                    <a:pt x="81" y="123"/>
                    <a:pt x="77" y="123"/>
                  </a:cubicBezTo>
                  <a:cubicBezTo>
                    <a:pt x="76" y="123"/>
                    <a:pt x="68" y="126"/>
                    <a:pt x="71" y="128"/>
                  </a:cubicBezTo>
                  <a:cubicBezTo>
                    <a:pt x="73" y="129"/>
                    <a:pt x="73" y="135"/>
                    <a:pt x="73" y="137"/>
                  </a:cubicBezTo>
                  <a:cubicBezTo>
                    <a:pt x="73" y="140"/>
                    <a:pt x="79" y="147"/>
                    <a:pt x="78" y="150"/>
                  </a:cubicBezTo>
                  <a:cubicBezTo>
                    <a:pt x="77" y="152"/>
                    <a:pt x="72" y="155"/>
                    <a:pt x="72" y="158"/>
                  </a:cubicBezTo>
                  <a:cubicBezTo>
                    <a:pt x="72" y="162"/>
                    <a:pt x="73" y="165"/>
                    <a:pt x="71" y="165"/>
                  </a:cubicBezTo>
                  <a:cubicBezTo>
                    <a:pt x="69" y="166"/>
                    <a:pt x="64" y="168"/>
                    <a:pt x="61" y="170"/>
                  </a:cubicBezTo>
                  <a:cubicBezTo>
                    <a:pt x="58" y="172"/>
                    <a:pt x="54" y="172"/>
                    <a:pt x="52" y="175"/>
                  </a:cubicBezTo>
                  <a:cubicBezTo>
                    <a:pt x="51" y="178"/>
                    <a:pt x="49" y="181"/>
                    <a:pt x="43" y="180"/>
                  </a:cubicBezTo>
                  <a:cubicBezTo>
                    <a:pt x="39" y="180"/>
                    <a:pt x="37" y="179"/>
                    <a:pt x="33" y="183"/>
                  </a:cubicBezTo>
                  <a:cubicBezTo>
                    <a:pt x="30" y="188"/>
                    <a:pt x="29" y="186"/>
                    <a:pt x="26" y="188"/>
                  </a:cubicBezTo>
                  <a:cubicBezTo>
                    <a:pt x="24" y="190"/>
                    <a:pt x="21" y="186"/>
                    <a:pt x="19" y="186"/>
                  </a:cubicBezTo>
                  <a:cubicBezTo>
                    <a:pt x="17" y="185"/>
                    <a:pt x="15" y="188"/>
                    <a:pt x="13" y="188"/>
                  </a:cubicBezTo>
                  <a:cubicBezTo>
                    <a:pt x="11" y="188"/>
                    <a:pt x="9" y="191"/>
                    <a:pt x="6" y="192"/>
                  </a:cubicBezTo>
                  <a:cubicBezTo>
                    <a:pt x="4" y="193"/>
                    <a:pt x="1" y="192"/>
                    <a:pt x="1" y="195"/>
                  </a:cubicBezTo>
                  <a:cubicBezTo>
                    <a:pt x="1" y="197"/>
                    <a:pt x="1" y="199"/>
                    <a:pt x="0" y="200"/>
                  </a:cubicBezTo>
                  <a:cubicBezTo>
                    <a:pt x="0" y="200"/>
                    <a:pt x="0" y="200"/>
                    <a:pt x="0" y="200"/>
                  </a:cubicBezTo>
                  <a:cubicBezTo>
                    <a:pt x="1" y="210"/>
                    <a:pt x="1" y="210"/>
                    <a:pt x="1" y="210"/>
                  </a:cubicBezTo>
                  <a:cubicBezTo>
                    <a:pt x="1" y="210"/>
                    <a:pt x="12" y="214"/>
                    <a:pt x="12" y="217"/>
                  </a:cubicBezTo>
                  <a:cubicBezTo>
                    <a:pt x="13" y="221"/>
                    <a:pt x="15" y="232"/>
                    <a:pt x="15" y="232"/>
                  </a:cubicBezTo>
                  <a:cubicBezTo>
                    <a:pt x="15" y="232"/>
                    <a:pt x="15" y="232"/>
                    <a:pt x="14" y="232"/>
                  </a:cubicBezTo>
                  <a:cubicBezTo>
                    <a:pt x="19" y="236"/>
                    <a:pt x="25" y="239"/>
                    <a:pt x="25" y="241"/>
                  </a:cubicBezTo>
                  <a:cubicBezTo>
                    <a:pt x="25" y="242"/>
                    <a:pt x="25" y="247"/>
                    <a:pt x="30" y="249"/>
                  </a:cubicBezTo>
                  <a:cubicBezTo>
                    <a:pt x="34" y="251"/>
                    <a:pt x="37" y="253"/>
                    <a:pt x="39" y="254"/>
                  </a:cubicBezTo>
                  <a:cubicBezTo>
                    <a:pt x="39" y="253"/>
                    <a:pt x="40" y="253"/>
                    <a:pt x="40" y="253"/>
                  </a:cubicBezTo>
                  <a:cubicBezTo>
                    <a:pt x="44" y="252"/>
                    <a:pt x="44" y="252"/>
                    <a:pt x="44" y="252"/>
                  </a:cubicBezTo>
                  <a:cubicBezTo>
                    <a:pt x="44" y="252"/>
                    <a:pt x="45" y="253"/>
                    <a:pt x="47" y="255"/>
                  </a:cubicBezTo>
                  <a:cubicBezTo>
                    <a:pt x="48" y="251"/>
                    <a:pt x="55" y="247"/>
                    <a:pt x="59" y="247"/>
                  </a:cubicBezTo>
                  <a:cubicBezTo>
                    <a:pt x="64" y="248"/>
                    <a:pt x="73" y="255"/>
                    <a:pt x="72" y="258"/>
                  </a:cubicBezTo>
                  <a:cubicBezTo>
                    <a:pt x="71" y="261"/>
                    <a:pt x="64" y="271"/>
                    <a:pt x="61" y="272"/>
                  </a:cubicBezTo>
                  <a:cubicBezTo>
                    <a:pt x="60" y="272"/>
                    <a:pt x="58" y="272"/>
                    <a:pt x="56" y="272"/>
                  </a:cubicBezTo>
                  <a:cubicBezTo>
                    <a:pt x="56" y="274"/>
                    <a:pt x="56" y="275"/>
                    <a:pt x="56" y="276"/>
                  </a:cubicBezTo>
                  <a:cubicBezTo>
                    <a:pt x="56" y="278"/>
                    <a:pt x="60" y="282"/>
                    <a:pt x="62" y="286"/>
                  </a:cubicBezTo>
                  <a:cubicBezTo>
                    <a:pt x="64" y="290"/>
                    <a:pt x="58" y="292"/>
                    <a:pt x="55" y="290"/>
                  </a:cubicBezTo>
                  <a:cubicBezTo>
                    <a:pt x="52" y="287"/>
                    <a:pt x="51" y="292"/>
                    <a:pt x="52" y="295"/>
                  </a:cubicBezTo>
                  <a:cubicBezTo>
                    <a:pt x="54" y="297"/>
                    <a:pt x="53" y="303"/>
                    <a:pt x="56" y="304"/>
                  </a:cubicBezTo>
                  <a:cubicBezTo>
                    <a:pt x="60" y="304"/>
                    <a:pt x="62" y="310"/>
                    <a:pt x="66" y="310"/>
                  </a:cubicBezTo>
                  <a:cubicBezTo>
                    <a:pt x="69" y="310"/>
                    <a:pt x="73" y="316"/>
                    <a:pt x="73" y="316"/>
                  </a:cubicBezTo>
                  <a:cubicBezTo>
                    <a:pt x="73" y="316"/>
                    <a:pt x="77" y="319"/>
                    <a:pt x="77" y="321"/>
                  </a:cubicBezTo>
                  <a:cubicBezTo>
                    <a:pt x="77" y="321"/>
                    <a:pt x="77" y="321"/>
                    <a:pt x="77" y="322"/>
                  </a:cubicBezTo>
                  <a:cubicBezTo>
                    <a:pt x="81" y="321"/>
                    <a:pt x="84" y="321"/>
                    <a:pt x="84" y="320"/>
                  </a:cubicBezTo>
                  <a:cubicBezTo>
                    <a:pt x="85" y="318"/>
                    <a:pt x="90" y="318"/>
                    <a:pt x="93" y="321"/>
                  </a:cubicBezTo>
                  <a:cubicBezTo>
                    <a:pt x="97" y="325"/>
                    <a:pt x="111" y="334"/>
                    <a:pt x="116" y="338"/>
                  </a:cubicBezTo>
                  <a:cubicBezTo>
                    <a:pt x="121" y="342"/>
                    <a:pt x="134" y="347"/>
                    <a:pt x="138" y="347"/>
                  </a:cubicBezTo>
                  <a:cubicBezTo>
                    <a:pt x="142" y="347"/>
                    <a:pt x="146" y="350"/>
                    <a:pt x="153" y="350"/>
                  </a:cubicBezTo>
                  <a:cubicBezTo>
                    <a:pt x="154" y="349"/>
                    <a:pt x="154" y="350"/>
                    <a:pt x="155" y="350"/>
                  </a:cubicBezTo>
                  <a:cubicBezTo>
                    <a:pt x="156" y="349"/>
                    <a:pt x="158" y="349"/>
                    <a:pt x="159" y="347"/>
                  </a:cubicBezTo>
                  <a:cubicBezTo>
                    <a:pt x="161" y="344"/>
                    <a:pt x="163" y="349"/>
                    <a:pt x="162" y="353"/>
                  </a:cubicBezTo>
                  <a:cubicBezTo>
                    <a:pt x="162" y="354"/>
                    <a:pt x="162" y="356"/>
                    <a:pt x="163" y="358"/>
                  </a:cubicBezTo>
                  <a:cubicBezTo>
                    <a:pt x="164" y="356"/>
                    <a:pt x="165" y="355"/>
                    <a:pt x="166" y="353"/>
                  </a:cubicBezTo>
                  <a:cubicBezTo>
                    <a:pt x="168" y="347"/>
                    <a:pt x="171" y="348"/>
                    <a:pt x="174" y="346"/>
                  </a:cubicBezTo>
                  <a:cubicBezTo>
                    <a:pt x="176" y="344"/>
                    <a:pt x="178" y="345"/>
                    <a:pt x="183" y="347"/>
                  </a:cubicBezTo>
                  <a:cubicBezTo>
                    <a:pt x="187" y="350"/>
                    <a:pt x="189" y="345"/>
                    <a:pt x="196" y="351"/>
                  </a:cubicBezTo>
                  <a:cubicBezTo>
                    <a:pt x="197" y="350"/>
                    <a:pt x="199" y="349"/>
                    <a:pt x="200" y="349"/>
                  </a:cubicBezTo>
                  <a:cubicBezTo>
                    <a:pt x="201" y="349"/>
                    <a:pt x="203" y="347"/>
                    <a:pt x="205" y="345"/>
                  </a:cubicBezTo>
                  <a:cubicBezTo>
                    <a:pt x="207" y="342"/>
                    <a:pt x="207" y="340"/>
                    <a:pt x="210" y="340"/>
                  </a:cubicBezTo>
                  <a:cubicBezTo>
                    <a:pt x="212" y="341"/>
                    <a:pt x="214" y="337"/>
                    <a:pt x="219" y="334"/>
                  </a:cubicBezTo>
                  <a:cubicBezTo>
                    <a:pt x="225" y="331"/>
                    <a:pt x="230" y="336"/>
                    <a:pt x="233" y="333"/>
                  </a:cubicBezTo>
                  <a:cubicBezTo>
                    <a:pt x="235" y="331"/>
                    <a:pt x="239" y="330"/>
                    <a:pt x="239" y="333"/>
                  </a:cubicBezTo>
                  <a:cubicBezTo>
                    <a:pt x="239" y="335"/>
                    <a:pt x="242" y="337"/>
                    <a:pt x="243" y="340"/>
                  </a:cubicBezTo>
                  <a:cubicBezTo>
                    <a:pt x="244" y="342"/>
                    <a:pt x="248" y="343"/>
                    <a:pt x="249" y="344"/>
                  </a:cubicBezTo>
                  <a:cubicBezTo>
                    <a:pt x="250" y="343"/>
                    <a:pt x="251" y="343"/>
                    <a:pt x="251" y="343"/>
                  </a:cubicBezTo>
                  <a:cubicBezTo>
                    <a:pt x="254" y="341"/>
                    <a:pt x="259" y="343"/>
                    <a:pt x="259" y="346"/>
                  </a:cubicBezTo>
                  <a:cubicBezTo>
                    <a:pt x="259" y="349"/>
                    <a:pt x="259" y="352"/>
                    <a:pt x="261" y="352"/>
                  </a:cubicBezTo>
                  <a:cubicBezTo>
                    <a:pt x="264" y="352"/>
                    <a:pt x="266" y="352"/>
                    <a:pt x="266" y="358"/>
                  </a:cubicBezTo>
                  <a:cubicBezTo>
                    <a:pt x="266" y="363"/>
                    <a:pt x="268" y="369"/>
                    <a:pt x="263" y="374"/>
                  </a:cubicBezTo>
                  <a:cubicBezTo>
                    <a:pt x="258" y="379"/>
                    <a:pt x="253" y="387"/>
                    <a:pt x="254" y="390"/>
                  </a:cubicBezTo>
                  <a:cubicBezTo>
                    <a:pt x="255" y="392"/>
                    <a:pt x="252" y="397"/>
                    <a:pt x="256" y="395"/>
                  </a:cubicBezTo>
                  <a:cubicBezTo>
                    <a:pt x="259" y="394"/>
                    <a:pt x="267" y="395"/>
                    <a:pt x="266" y="397"/>
                  </a:cubicBezTo>
                  <a:cubicBezTo>
                    <a:pt x="265" y="399"/>
                    <a:pt x="266" y="406"/>
                    <a:pt x="270" y="407"/>
                  </a:cubicBezTo>
                  <a:cubicBezTo>
                    <a:pt x="273" y="407"/>
                    <a:pt x="275" y="409"/>
                    <a:pt x="274" y="412"/>
                  </a:cubicBezTo>
                  <a:cubicBezTo>
                    <a:pt x="273" y="415"/>
                    <a:pt x="271" y="419"/>
                    <a:pt x="274" y="419"/>
                  </a:cubicBezTo>
                  <a:cubicBezTo>
                    <a:pt x="277" y="419"/>
                    <a:pt x="281" y="419"/>
                    <a:pt x="280" y="422"/>
                  </a:cubicBezTo>
                  <a:cubicBezTo>
                    <a:pt x="280" y="425"/>
                    <a:pt x="282" y="428"/>
                    <a:pt x="287" y="426"/>
                  </a:cubicBezTo>
                  <a:cubicBezTo>
                    <a:pt x="290" y="425"/>
                    <a:pt x="292" y="424"/>
                    <a:pt x="292" y="425"/>
                  </a:cubicBezTo>
                  <a:cubicBezTo>
                    <a:pt x="294" y="425"/>
                    <a:pt x="294" y="429"/>
                    <a:pt x="298" y="430"/>
                  </a:cubicBezTo>
                  <a:cubicBezTo>
                    <a:pt x="301" y="431"/>
                    <a:pt x="300" y="422"/>
                    <a:pt x="298" y="421"/>
                  </a:cubicBezTo>
                  <a:cubicBezTo>
                    <a:pt x="297" y="420"/>
                    <a:pt x="299" y="414"/>
                    <a:pt x="300" y="415"/>
                  </a:cubicBezTo>
                  <a:cubicBezTo>
                    <a:pt x="301" y="417"/>
                    <a:pt x="305" y="415"/>
                    <a:pt x="308" y="413"/>
                  </a:cubicBezTo>
                  <a:cubicBezTo>
                    <a:pt x="310" y="410"/>
                    <a:pt x="314" y="415"/>
                    <a:pt x="316" y="412"/>
                  </a:cubicBezTo>
                  <a:cubicBezTo>
                    <a:pt x="318" y="409"/>
                    <a:pt x="322" y="414"/>
                    <a:pt x="326" y="412"/>
                  </a:cubicBezTo>
                  <a:cubicBezTo>
                    <a:pt x="330" y="410"/>
                    <a:pt x="332" y="414"/>
                    <a:pt x="333" y="410"/>
                  </a:cubicBezTo>
                  <a:cubicBezTo>
                    <a:pt x="335" y="407"/>
                    <a:pt x="341" y="403"/>
                    <a:pt x="342" y="405"/>
                  </a:cubicBezTo>
                  <a:cubicBezTo>
                    <a:pt x="344" y="406"/>
                    <a:pt x="344" y="409"/>
                    <a:pt x="352" y="410"/>
                  </a:cubicBezTo>
                  <a:cubicBezTo>
                    <a:pt x="359" y="410"/>
                    <a:pt x="355" y="414"/>
                    <a:pt x="355" y="416"/>
                  </a:cubicBezTo>
                  <a:cubicBezTo>
                    <a:pt x="355" y="418"/>
                    <a:pt x="363" y="424"/>
                    <a:pt x="366" y="425"/>
                  </a:cubicBezTo>
                  <a:cubicBezTo>
                    <a:pt x="366" y="425"/>
                    <a:pt x="367" y="425"/>
                    <a:pt x="368" y="427"/>
                  </a:cubicBezTo>
                  <a:cubicBezTo>
                    <a:pt x="370" y="425"/>
                    <a:pt x="374" y="427"/>
                    <a:pt x="375" y="425"/>
                  </a:cubicBezTo>
                  <a:cubicBezTo>
                    <a:pt x="376" y="422"/>
                    <a:pt x="380" y="423"/>
                    <a:pt x="381" y="425"/>
                  </a:cubicBezTo>
                  <a:cubicBezTo>
                    <a:pt x="383" y="428"/>
                    <a:pt x="384" y="428"/>
                    <a:pt x="388" y="425"/>
                  </a:cubicBezTo>
                  <a:cubicBezTo>
                    <a:pt x="391" y="422"/>
                    <a:pt x="393" y="428"/>
                    <a:pt x="391" y="430"/>
                  </a:cubicBezTo>
                  <a:cubicBezTo>
                    <a:pt x="389" y="431"/>
                    <a:pt x="390" y="437"/>
                    <a:pt x="393" y="440"/>
                  </a:cubicBezTo>
                  <a:cubicBezTo>
                    <a:pt x="396" y="443"/>
                    <a:pt x="397" y="438"/>
                    <a:pt x="396" y="435"/>
                  </a:cubicBezTo>
                  <a:cubicBezTo>
                    <a:pt x="396" y="432"/>
                    <a:pt x="402" y="429"/>
                    <a:pt x="412" y="425"/>
                  </a:cubicBezTo>
                  <a:cubicBezTo>
                    <a:pt x="423" y="422"/>
                    <a:pt x="434" y="414"/>
                    <a:pt x="434" y="412"/>
                  </a:cubicBezTo>
                  <a:cubicBezTo>
                    <a:pt x="434" y="411"/>
                    <a:pt x="442" y="415"/>
                    <a:pt x="445" y="413"/>
                  </a:cubicBezTo>
                  <a:cubicBezTo>
                    <a:pt x="449" y="410"/>
                    <a:pt x="461" y="410"/>
                    <a:pt x="465" y="410"/>
                  </a:cubicBezTo>
                  <a:cubicBezTo>
                    <a:pt x="468" y="409"/>
                    <a:pt x="468" y="407"/>
                    <a:pt x="471" y="404"/>
                  </a:cubicBezTo>
                  <a:cubicBezTo>
                    <a:pt x="475" y="401"/>
                    <a:pt x="474" y="400"/>
                    <a:pt x="478" y="398"/>
                  </a:cubicBezTo>
                  <a:cubicBezTo>
                    <a:pt x="482" y="397"/>
                    <a:pt x="484" y="394"/>
                    <a:pt x="484" y="392"/>
                  </a:cubicBezTo>
                  <a:cubicBezTo>
                    <a:pt x="484" y="390"/>
                    <a:pt x="492" y="389"/>
                    <a:pt x="492" y="387"/>
                  </a:cubicBezTo>
                  <a:cubicBezTo>
                    <a:pt x="492" y="385"/>
                    <a:pt x="498" y="384"/>
                    <a:pt x="498" y="381"/>
                  </a:cubicBezTo>
                  <a:cubicBezTo>
                    <a:pt x="498" y="379"/>
                    <a:pt x="501" y="379"/>
                    <a:pt x="503" y="377"/>
                  </a:cubicBezTo>
                  <a:cubicBezTo>
                    <a:pt x="504" y="375"/>
                    <a:pt x="501" y="369"/>
                    <a:pt x="504" y="368"/>
                  </a:cubicBezTo>
                  <a:cubicBezTo>
                    <a:pt x="507" y="368"/>
                    <a:pt x="503" y="364"/>
                    <a:pt x="503" y="363"/>
                  </a:cubicBezTo>
                  <a:cubicBezTo>
                    <a:pt x="502" y="361"/>
                    <a:pt x="508" y="361"/>
                    <a:pt x="510" y="359"/>
                  </a:cubicBezTo>
                  <a:cubicBezTo>
                    <a:pt x="513" y="357"/>
                    <a:pt x="515" y="355"/>
                    <a:pt x="516" y="351"/>
                  </a:cubicBezTo>
                  <a:cubicBezTo>
                    <a:pt x="516" y="348"/>
                    <a:pt x="521" y="345"/>
                    <a:pt x="523" y="345"/>
                  </a:cubicBezTo>
                  <a:cubicBezTo>
                    <a:pt x="525" y="344"/>
                    <a:pt x="526" y="339"/>
                    <a:pt x="525" y="335"/>
                  </a:cubicBezTo>
                  <a:cubicBezTo>
                    <a:pt x="525" y="332"/>
                    <a:pt x="529" y="333"/>
                    <a:pt x="527" y="331"/>
                  </a:cubicBezTo>
                  <a:cubicBezTo>
                    <a:pt x="525" y="330"/>
                    <a:pt x="528" y="325"/>
                    <a:pt x="532" y="324"/>
                  </a:cubicBezTo>
                  <a:cubicBezTo>
                    <a:pt x="536" y="323"/>
                    <a:pt x="529" y="321"/>
                    <a:pt x="527" y="323"/>
                  </a:cubicBezTo>
                  <a:cubicBezTo>
                    <a:pt x="525" y="325"/>
                    <a:pt x="523" y="318"/>
                    <a:pt x="521" y="321"/>
                  </a:cubicBezTo>
                  <a:cubicBezTo>
                    <a:pt x="519" y="323"/>
                    <a:pt x="513" y="319"/>
                    <a:pt x="517" y="318"/>
                  </a:cubicBezTo>
                  <a:cubicBezTo>
                    <a:pt x="520" y="317"/>
                    <a:pt x="526" y="313"/>
                    <a:pt x="529" y="312"/>
                  </a:cubicBezTo>
                  <a:cubicBezTo>
                    <a:pt x="531" y="312"/>
                    <a:pt x="525" y="306"/>
                    <a:pt x="522" y="306"/>
                  </a:cubicBezTo>
                  <a:cubicBezTo>
                    <a:pt x="519" y="306"/>
                    <a:pt x="515" y="299"/>
                    <a:pt x="512" y="299"/>
                  </a:cubicBezTo>
                  <a:cubicBezTo>
                    <a:pt x="508" y="299"/>
                    <a:pt x="514" y="297"/>
                    <a:pt x="518" y="299"/>
                  </a:cubicBezTo>
                  <a:cubicBezTo>
                    <a:pt x="522" y="301"/>
                    <a:pt x="526" y="302"/>
                    <a:pt x="528" y="301"/>
                  </a:cubicBezTo>
                  <a:cubicBezTo>
                    <a:pt x="530" y="299"/>
                    <a:pt x="522" y="292"/>
                    <a:pt x="519" y="290"/>
                  </a:cubicBezTo>
                  <a:cubicBezTo>
                    <a:pt x="516" y="288"/>
                    <a:pt x="518" y="284"/>
                    <a:pt x="517" y="283"/>
                  </a:cubicBezTo>
                  <a:cubicBezTo>
                    <a:pt x="515" y="282"/>
                    <a:pt x="511" y="273"/>
                    <a:pt x="509" y="269"/>
                  </a:cubicBezTo>
                  <a:cubicBezTo>
                    <a:pt x="508" y="266"/>
                    <a:pt x="501" y="265"/>
                    <a:pt x="499" y="262"/>
                  </a:cubicBezTo>
                  <a:cubicBezTo>
                    <a:pt x="498" y="260"/>
                    <a:pt x="500" y="254"/>
                    <a:pt x="505" y="252"/>
                  </a:cubicBezTo>
                  <a:cubicBezTo>
                    <a:pt x="510" y="250"/>
                    <a:pt x="508" y="245"/>
                    <a:pt x="510" y="246"/>
                  </a:cubicBezTo>
                  <a:cubicBezTo>
                    <a:pt x="512" y="246"/>
                    <a:pt x="514" y="245"/>
                    <a:pt x="516" y="242"/>
                  </a:cubicBezTo>
                  <a:cubicBezTo>
                    <a:pt x="518" y="238"/>
                    <a:pt x="521" y="240"/>
                    <a:pt x="523" y="238"/>
                  </a:cubicBezTo>
                  <a:cubicBezTo>
                    <a:pt x="525" y="236"/>
                    <a:pt x="533" y="236"/>
                    <a:pt x="536" y="234"/>
                  </a:cubicBezTo>
                  <a:cubicBezTo>
                    <a:pt x="539" y="232"/>
                    <a:pt x="533" y="226"/>
                    <a:pt x="529" y="227"/>
                  </a:cubicBezTo>
                  <a:cubicBezTo>
                    <a:pt x="526" y="228"/>
                    <a:pt x="521" y="227"/>
                    <a:pt x="518" y="223"/>
                  </a:cubicBezTo>
                  <a:cubicBezTo>
                    <a:pt x="516" y="219"/>
                    <a:pt x="509" y="230"/>
                    <a:pt x="503" y="232"/>
                  </a:cubicBezTo>
                  <a:cubicBezTo>
                    <a:pt x="498" y="235"/>
                    <a:pt x="495" y="228"/>
                    <a:pt x="496" y="223"/>
                  </a:cubicBezTo>
                  <a:cubicBezTo>
                    <a:pt x="498" y="219"/>
                    <a:pt x="492" y="219"/>
                    <a:pt x="485" y="219"/>
                  </a:cubicBezTo>
                  <a:cubicBezTo>
                    <a:pt x="477" y="220"/>
                    <a:pt x="480" y="206"/>
                    <a:pt x="485" y="205"/>
                  </a:cubicBezTo>
                  <a:cubicBezTo>
                    <a:pt x="489" y="205"/>
                    <a:pt x="496" y="210"/>
                    <a:pt x="499" y="201"/>
                  </a:cubicBezTo>
                  <a:cubicBezTo>
                    <a:pt x="501" y="193"/>
                    <a:pt x="505" y="199"/>
                    <a:pt x="512" y="192"/>
                  </a:cubicBezTo>
                  <a:cubicBezTo>
                    <a:pt x="518" y="185"/>
                    <a:pt x="525" y="180"/>
                    <a:pt x="531" y="185"/>
                  </a:cubicBezTo>
                  <a:cubicBezTo>
                    <a:pt x="536" y="189"/>
                    <a:pt x="525" y="196"/>
                    <a:pt x="523" y="200"/>
                  </a:cubicBezTo>
                  <a:cubicBezTo>
                    <a:pt x="521" y="204"/>
                    <a:pt x="525" y="205"/>
                    <a:pt x="522" y="209"/>
                  </a:cubicBezTo>
                  <a:cubicBezTo>
                    <a:pt x="518" y="212"/>
                    <a:pt x="523" y="213"/>
                    <a:pt x="529" y="208"/>
                  </a:cubicBezTo>
                  <a:cubicBezTo>
                    <a:pt x="536" y="204"/>
                    <a:pt x="544" y="199"/>
                    <a:pt x="550" y="197"/>
                  </a:cubicBezTo>
                  <a:cubicBezTo>
                    <a:pt x="552" y="196"/>
                    <a:pt x="554" y="196"/>
                    <a:pt x="556" y="196"/>
                  </a:cubicBezTo>
                  <a:cubicBezTo>
                    <a:pt x="557" y="194"/>
                    <a:pt x="558" y="192"/>
                    <a:pt x="559" y="191"/>
                  </a:cubicBezTo>
                  <a:cubicBezTo>
                    <a:pt x="563" y="189"/>
                    <a:pt x="578" y="182"/>
                    <a:pt x="580" y="179"/>
                  </a:cubicBezTo>
                  <a:cubicBezTo>
                    <a:pt x="582" y="177"/>
                    <a:pt x="584" y="171"/>
                    <a:pt x="587" y="171"/>
                  </a:cubicBezTo>
                  <a:cubicBezTo>
                    <a:pt x="590" y="171"/>
                    <a:pt x="590" y="174"/>
                    <a:pt x="594" y="174"/>
                  </a:cubicBezTo>
                  <a:cubicBezTo>
                    <a:pt x="599" y="174"/>
                    <a:pt x="604" y="176"/>
                    <a:pt x="602" y="172"/>
                  </a:cubicBezTo>
                  <a:cubicBezTo>
                    <a:pt x="599" y="169"/>
                    <a:pt x="601" y="169"/>
                    <a:pt x="606" y="168"/>
                  </a:cubicBezTo>
                  <a:cubicBezTo>
                    <a:pt x="611" y="167"/>
                    <a:pt x="610" y="162"/>
                    <a:pt x="614" y="162"/>
                  </a:cubicBezTo>
                  <a:cubicBezTo>
                    <a:pt x="618" y="162"/>
                    <a:pt x="617" y="153"/>
                    <a:pt x="621" y="153"/>
                  </a:cubicBezTo>
                  <a:cubicBezTo>
                    <a:pt x="624" y="153"/>
                    <a:pt x="626" y="158"/>
                    <a:pt x="630" y="157"/>
                  </a:cubicBezTo>
                  <a:cubicBezTo>
                    <a:pt x="631" y="157"/>
                    <a:pt x="632" y="157"/>
                    <a:pt x="633" y="157"/>
                  </a:cubicBezTo>
                  <a:cubicBezTo>
                    <a:pt x="634" y="157"/>
                    <a:pt x="635" y="156"/>
                    <a:pt x="636" y="155"/>
                  </a:cubicBezTo>
                  <a:cubicBezTo>
                    <a:pt x="635" y="151"/>
                    <a:pt x="636" y="147"/>
                    <a:pt x="635" y="145"/>
                  </a:cubicBezTo>
                  <a:cubicBezTo>
                    <a:pt x="633" y="141"/>
                    <a:pt x="635" y="138"/>
                    <a:pt x="634" y="135"/>
                  </a:cubicBezTo>
                  <a:cubicBezTo>
                    <a:pt x="634" y="133"/>
                    <a:pt x="633" y="127"/>
                    <a:pt x="636" y="127"/>
                  </a:cubicBezTo>
                  <a:cubicBezTo>
                    <a:pt x="639" y="127"/>
                    <a:pt x="642" y="121"/>
                    <a:pt x="645" y="123"/>
                  </a:cubicBezTo>
                  <a:cubicBezTo>
                    <a:pt x="649" y="125"/>
                    <a:pt x="655" y="126"/>
                    <a:pt x="655" y="123"/>
                  </a:cubicBezTo>
                  <a:cubicBezTo>
                    <a:pt x="655" y="120"/>
                    <a:pt x="660" y="120"/>
                    <a:pt x="661" y="116"/>
                  </a:cubicBezTo>
                  <a:cubicBezTo>
                    <a:pt x="661" y="112"/>
                    <a:pt x="666" y="111"/>
                    <a:pt x="667" y="107"/>
                  </a:cubicBezTo>
                  <a:cubicBezTo>
                    <a:pt x="668" y="103"/>
                    <a:pt x="670" y="95"/>
                    <a:pt x="673" y="93"/>
                  </a:cubicBezTo>
                  <a:cubicBezTo>
                    <a:pt x="677" y="91"/>
                    <a:pt x="673" y="89"/>
                    <a:pt x="673" y="83"/>
                  </a:cubicBezTo>
                  <a:close/>
                  <a:moveTo>
                    <a:pt x="510" y="399"/>
                  </a:moveTo>
                  <a:cubicBezTo>
                    <a:pt x="506" y="412"/>
                    <a:pt x="515" y="419"/>
                    <a:pt x="516" y="418"/>
                  </a:cubicBezTo>
                  <a:cubicBezTo>
                    <a:pt x="519" y="416"/>
                    <a:pt x="533" y="387"/>
                    <a:pt x="530" y="383"/>
                  </a:cubicBezTo>
                  <a:cubicBezTo>
                    <a:pt x="527" y="379"/>
                    <a:pt x="513" y="386"/>
                    <a:pt x="510" y="399"/>
                  </a:cubicBezTo>
                  <a:close/>
                  <a:moveTo>
                    <a:pt x="391" y="444"/>
                  </a:moveTo>
                  <a:cubicBezTo>
                    <a:pt x="386" y="444"/>
                    <a:pt x="375" y="451"/>
                    <a:pt x="380" y="460"/>
                  </a:cubicBezTo>
                  <a:cubicBezTo>
                    <a:pt x="384" y="469"/>
                    <a:pt x="398" y="463"/>
                    <a:pt x="399" y="459"/>
                  </a:cubicBezTo>
                  <a:cubicBezTo>
                    <a:pt x="399" y="455"/>
                    <a:pt x="406" y="448"/>
                    <a:pt x="405" y="445"/>
                  </a:cubicBezTo>
                  <a:cubicBezTo>
                    <a:pt x="404" y="443"/>
                    <a:pt x="395" y="444"/>
                    <a:pt x="391" y="44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grpSp>
      <p:sp>
        <p:nvSpPr>
          <p:cNvPr id="29699" name="文本框 175"/>
          <p:cNvSpPr txBox="1">
            <a:spLocks noChangeArrowheads="1"/>
          </p:cNvSpPr>
          <p:nvPr/>
        </p:nvSpPr>
        <p:spPr bwMode="auto">
          <a:xfrm>
            <a:off x="4170364" y="2754314"/>
            <a:ext cx="466725" cy="261937"/>
          </a:xfrm>
          <a:prstGeom prst="rect">
            <a:avLst/>
          </a:prstGeom>
          <a:noFill/>
          <a:ln w="9525">
            <a:noFill/>
            <a:miter lim="800000"/>
            <a:headEnd/>
            <a:tailEnd/>
          </a:ln>
        </p:spPr>
        <p:txBody>
          <a:bodyPr wrap="none">
            <a:spAutoFit/>
          </a:bodyPr>
          <a:lstStyle/>
          <a:p>
            <a:pPr eaLnBrk="0" hangingPunct="0"/>
            <a:r>
              <a:rPr kumimoji="1" lang="zh-CN" altLang="en-US" sz="1100">
                <a:solidFill>
                  <a:schemeClr val="bg1"/>
                </a:solidFill>
              </a:rPr>
              <a:t>北平</a:t>
            </a:r>
          </a:p>
        </p:txBody>
      </p:sp>
      <p:sp>
        <p:nvSpPr>
          <p:cNvPr id="259" name="椭圆 258">
            <a:extLst/>
          </p:cNvPr>
          <p:cNvSpPr/>
          <p:nvPr/>
        </p:nvSpPr>
        <p:spPr>
          <a:xfrm>
            <a:off x="4902200" y="3827464"/>
            <a:ext cx="46038" cy="58737"/>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9701" name="文本框 259"/>
          <p:cNvSpPr txBox="1">
            <a:spLocks noChangeArrowheads="1"/>
          </p:cNvSpPr>
          <p:nvPr/>
        </p:nvSpPr>
        <p:spPr bwMode="auto">
          <a:xfrm>
            <a:off x="4629151" y="3697289"/>
            <a:ext cx="466725" cy="261937"/>
          </a:xfrm>
          <a:prstGeom prst="rect">
            <a:avLst/>
          </a:prstGeom>
          <a:noFill/>
          <a:ln w="9525">
            <a:noFill/>
            <a:miter lim="800000"/>
            <a:headEnd/>
            <a:tailEnd/>
          </a:ln>
        </p:spPr>
        <p:txBody>
          <a:bodyPr wrap="none">
            <a:spAutoFit/>
          </a:bodyPr>
          <a:lstStyle/>
          <a:p>
            <a:pPr eaLnBrk="0" hangingPunct="0"/>
            <a:r>
              <a:rPr kumimoji="1" lang="zh-CN" altLang="en-US" sz="1100">
                <a:solidFill>
                  <a:schemeClr val="bg1"/>
                </a:solidFill>
              </a:rPr>
              <a:t>上海</a:t>
            </a:r>
          </a:p>
        </p:txBody>
      </p:sp>
      <p:sp>
        <p:nvSpPr>
          <p:cNvPr id="177" name="椭圆 176">
            <a:extLst/>
          </p:cNvPr>
          <p:cNvSpPr/>
          <p:nvPr/>
        </p:nvSpPr>
        <p:spPr>
          <a:xfrm>
            <a:off x="4889500" y="3811589"/>
            <a:ext cx="63500" cy="85725"/>
          </a:xfrm>
          <a:prstGeom prst="ellipse">
            <a:avLst/>
          </a:prstGeom>
          <a:noFill/>
          <a:ln w="3175">
            <a:solidFill>
              <a:srgbClr val="FFC40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1" name="椭圆 260">
            <a:extLst/>
          </p:cNvPr>
          <p:cNvSpPr/>
          <p:nvPr/>
        </p:nvSpPr>
        <p:spPr>
          <a:xfrm>
            <a:off x="4421189" y="2881314"/>
            <a:ext cx="46037" cy="60325"/>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5" name="椭圆 264">
            <a:extLst/>
          </p:cNvPr>
          <p:cNvSpPr/>
          <p:nvPr/>
        </p:nvSpPr>
        <p:spPr>
          <a:xfrm>
            <a:off x="6096000" y="3151189"/>
            <a:ext cx="77788" cy="104775"/>
          </a:xfrm>
          <a:prstGeom prst="ellipse">
            <a:avLst/>
          </a:prstGeom>
          <a:solidFill>
            <a:srgbClr val="FFC40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53" name="椭圆 52">
            <a:extLst/>
          </p:cNvPr>
          <p:cNvSpPr/>
          <p:nvPr/>
        </p:nvSpPr>
        <p:spPr>
          <a:xfrm>
            <a:off x="4783139" y="3703639"/>
            <a:ext cx="46037" cy="60325"/>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54" name="椭圆 53">
            <a:extLst/>
          </p:cNvPr>
          <p:cNvSpPr/>
          <p:nvPr/>
        </p:nvSpPr>
        <p:spPr>
          <a:xfrm>
            <a:off x="4770438" y="3687764"/>
            <a:ext cx="63500" cy="85725"/>
          </a:xfrm>
          <a:prstGeom prst="ellipse">
            <a:avLst/>
          </a:prstGeom>
          <a:noFill/>
          <a:ln w="3175">
            <a:solidFill>
              <a:srgbClr val="FFC40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2" name="椭圆 261">
            <a:extLst/>
          </p:cNvPr>
          <p:cNvSpPr/>
          <p:nvPr/>
        </p:nvSpPr>
        <p:spPr>
          <a:xfrm>
            <a:off x="4408488" y="2865439"/>
            <a:ext cx="63500" cy="85725"/>
          </a:xfrm>
          <a:prstGeom prst="ellipse">
            <a:avLst/>
          </a:prstGeom>
          <a:noFill/>
          <a:ln w="3175">
            <a:solidFill>
              <a:srgbClr val="FFC40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9708" name="文本框 51"/>
          <p:cNvSpPr txBox="1">
            <a:spLocks noChangeArrowheads="1"/>
          </p:cNvSpPr>
          <p:nvPr/>
        </p:nvSpPr>
        <p:spPr bwMode="auto">
          <a:xfrm>
            <a:off x="4514851" y="3552825"/>
            <a:ext cx="466725" cy="261938"/>
          </a:xfrm>
          <a:prstGeom prst="rect">
            <a:avLst/>
          </a:prstGeom>
          <a:noFill/>
          <a:ln w="9525">
            <a:noFill/>
            <a:miter lim="800000"/>
            <a:headEnd/>
            <a:tailEnd/>
          </a:ln>
        </p:spPr>
        <p:txBody>
          <a:bodyPr wrap="none">
            <a:spAutoFit/>
          </a:bodyPr>
          <a:lstStyle/>
          <a:p>
            <a:pPr eaLnBrk="0" hangingPunct="0"/>
            <a:r>
              <a:rPr kumimoji="1" lang="zh-CN" altLang="en-US" sz="1100">
                <a:solidFill>
                  <a:schemeClr val="bg1"/>
                </a:solidFill>
              </a:rPr>
              <a:t>南京</a:t>
            </a:r>
          </a:p>
        </p:txBody>
      </p:sp>
      <p:grpSp>
        <p:nvGrpSpPr>
          <p:cNvPr id="182" name="组合 181"/>
          <p:cNvGrpSpPr>
            <a:grpSpLocks/>
          </p:cNvGrpSpPr>
          <p:nvPr/>
        </p:nvGrpSpPr>
        <p:grpSpPr bwMode="auto">
          <a:xfrm>
            <a:off x="4578350" y="1403350"/>
            <a:ext cx="1123950" cy="1498600"/>
            <a:chOff x="4156411" y="513571"/>
            <a:chExt cx="2907609" cy="2907609"/>
          </a:xfrm>
        </p:grpSpPr>
        <p:sp>
          <p:nvSpPr>
            <p:cNvPr id="268" name="椭圆 267">
              <a:extLst/>
            </p:cNvPr>
            <p:cNvSpPr/>
            <p:nvPr/>
          </p:nvSpPr>
          <p:spPr>
            <a:xfrm>
              <a:off x="4324791" y="679896"/>
              <a:ext cx="2570852" cy="257188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9" name="椭圆 268">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0" name="椭圆 269">
              <a:extLst/>
            </p:cNvPr>
            <p:cNvSpPr/>
            <p:nvPr/>
          </p:nvSpPr>
          <p:spPr>
            <a:xfrm>
              <a:off x="5051692" y="1474560"/>
              <a:ext cx="1137583" cy="1136556"/>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275" name="组合 274"/>
          <p:cNvGrpSpPr>
            <a:grpSpLocks/>
          </p:cNvGrpSpPr>
          <p:nvPr/>
        </p:nvGrpSpPr>
        <p:grpSpPr bwMode="auto">
          <a:xfrm>
            <a:off x="4048125" y="2487614"/>
            <a:ext cx="704850" cy="941387"/>
            <a:chOff x="4156411" y="513571"/>
            <a:chExt cx="2907609" cy="2907609"/>
          </a:xfrm>
        </p:grpSpPr>
        <p:sp>
          <p:nvSpPr>
            <p:cNvPr id="276" name="椭圆 275">
              <a:extLst/>
            </p:cNvPr>
            <p:cNvSpPr/>
            <p:nvPr/>
          </p:nvSpPr>
          <p:spPr>
            <a:xfrm>
              <a:off x="4320130" y="680281"/>
              <a:ext cx="2580176" cy="257419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7" name="椭圆 276">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8" name="椭圆 277">
              <a:extLst/>
            </p:cNvPr>
            <p:cNvSpPr/>
            <p:nvPr/>
          </p:nvSpPr>
          <p:spPr>
            <a:xfrm>
              <a:off x="5053581" y="1474602"/>
              <a:ext cx="1132918" cy="1137547"/>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cxnSp>
        <p:nvCxnSpPr>
          <p:cNvPr id="263" name="直线箭头连接符 262">
            <a:extLst/>
          </p:cNvPr>
          <p:cNvCxnSpPr>
            <a:cxnSpLocks/>
            <a:stCxn id="265" idx="1"/>
          </p:cNvCxnSpPr>
          <p:nvPr/>
        </p:nvCxnSpPr>
        <p:spPr>
          <a:xfrm flipH="1" flipV="1">
            <a:off x="5167314" y="2189163"/>
            <a:ext cx="941387" cy="977900"/>
          </a:xfrm>
          <a:prstGeom prst="straightConnector1">
            <a:avLst/>
          </a:prstGeom>
          <a:ln w="9525">
            <a:solidFill>
              <a:schemeClr val="bg1"/>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a:extLst/>
          </p:cNvPr>
          <p:cNvCxnSpPr>
            <a:cxnSpLocks/>
            <a:stCxn id="265" idx="2"/>
          </p:cNvCxnSpPr>
          <p:nvPr/>
        </p:nvCxnSpPr>
        <p:spPr>
          <a:xfrm flipH="1" flipV="1">
            <a:off x="4440238" y="2917825"/>
            <a:ext cx="1655762" cy="285750"/>
          </a:xfrm>
          <a:prstGeom prst="straightConnector1">
            <a:avLst/>
          </a:prstGeom>
          <a:ln w="9525">
            <a:solidFill>
              <a:schemeClr val="bg1"/>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a:extLst/>
          </p:cNvPr>
          <p:cNvCxnSpPr>
            <a:cxnSpLocks/>
            <a:stCxn id="265" idx="3"/>
          </p:cNvCxnSpPr>
          <p:nvPr/>
        </p:nvCxnSpPr>
        <p:spPr>
          <a:xfrm flipH="1">
            <a:off x="4911726" y="3240089"/>
            <a:ext cx="1196975" cy="631825"/>
          </a:xfrm>
          <a:prstGeom prst="straightConnector1">
            <a:avLst/>
          </a:prstGeom>
          <a:ln w="9525">
            <a:solidFill>
              <a:schemeClr val="bg1"/>
            </a:solidFill>
            <a:headEnd type="oval"/>
            <a:tailEnd type="triangle"/>
          </a:ln>
        </p:spPr>
        <p:style>
          <a:lnRef idx="1">
            <a:schemeClr val="accent1"/>
          </a:lnRef>
          <a:fillRef idx="0">
            <a:schemeClr val="accent1"/>
          </a:fillRef>
          <a:effectRef idx="0">
            <a:schemeClr val="accent1"/>
          </a:effectRef>
          <a:fontRef idx="minor">
            <a:schemeClr val="tx1"/>
          </a:fontRef>
        </p:style>
      </p:cxnSp>
      <p:grpSp>
        <p:nvGrpSpPr>
          <p:cNvPr id="283" name="组合 282"/>
          <p:cNvGrpSpPr>
            <a:grpSpLocks/>
          </p:cNvGrpSpPr>
          <p:nvPr/>
        </p:nvGrpSpPr>
        <p:grpSpPr bwMode="auto">
          <a:xfrm>
            <a:off x="4740275" y="3600450"/>
            <a:ext cx="369888" cy="495300"/>
            <a:chOff x="4156411" y="513571"/>
            <a:chExt cx="2907609" cy="2907609"/>
          </a:xfrm>
        </p:grpSpPr>
        <p:sp>
          <p:nvSpPr>
            <p:cNvPr id="284" name="椭圆 283">
              <a:extLst/>
            </p:cNvPr>
            <p:cNvSpPr/>
            <p:nvPr/>
          </p:nvSpPr>
          <p:spPr>
            <a:xfrm>
              <a:off x="4318642" y="681318"/>
              <a:ext cx="2583147" cy="257211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85" name="椭圆 284">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86" name="椭圆 285">
              <a:extLst/>
            </p:cNvPr>
            <p:cNvSpPr/>
            <p:nvPr/>
          </p:nvSpPr>
          <p:spPr>
            <a:xfrm>
              <a:off x="5054898" y="1473458"/>
              <a:ext cx="1135592" cy="1136950"/>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sp>
        <p:nvSpPr>
          <p:cNvPr id="29715" name="文本框 293"/>
          <p:cNvSpPr txBox="1">
            <a:spLocks noChangeArrowheads="1"/>
          </p:cNvSpPr>
          <p:nvPr/>
        </p:nvSpPr>
        <p:spPr bwMode="auto">
          <a:xfrm>
            <a:off x="4724401" y="2427289"/>
            <a:ext cx="468313" cy="261937"/>
          </a:xfrm>
          <a:prstGeom prst="rect">
            <a:avLst/>
          </a:prstGeom>
          <a:noFill/>
          <a:ln w="9525">
            <a:noFill/>
            <a:miter lim="800000"/>
            <a:headEnd/>
            <a:tailEnd/>
          </a:ln>
        </p:spPr>
        <p:txBody>
          <a:bodyPr wrap="none">
            <a:spAutoFit/>
          </a:bodyPr>
          <a:lstStyle/>
          <a:p>
            <a:pPr eaLnBrk="0" hangingPunct="0"/>
            <a:r>
              <a:rPr kumimoji="1" lang="zh-CN" altLang="en-US" sz="1100">
                <a:solidFill>
                  <a:schemeClr val="bg1"/>
                </a:solidFill>
              </a:rPr>
              <a:t>沈阳</a:t>
            </a:r>
          </a:p>
        </p:txBody>
      </p:sp>
      <p:sp>
        <p:nvSpPr>
          <p:cNvPr id="295" name="椭圆 294">
            <a:extLst/>
          </p:cNvPr>
          <p:cNvSpPr/>
          <p:nvPr/>
        </p:nvSpPr>
        <p:spPr>
          <a:xfrm>
            <a:off x="5000625" y="2587625"/>
            <a:ext cx="46038" cy="58738"/>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96" name="椭圆 295">
            <a:extLst/>
          </p:cNvPr>
          <p:cNvSpPr/>
          <p:nvPr/>
        </p:nvSpPr>
        <p:spPr>
          <a:xfrm>
            <a:off x="4987925" y="2571751"/>
            <a:ext cx="63500" cy="85725"/>
          </a:xfrm>
          <a:prstGeom prst="ellipse">
            <a:avLst/>
          </a:prstGeom>
          <a:noFill/>
          <a:ln w="3175">
            <a:solidFill>
              <a:srgbClr val="FFC40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99" name="文本框 298"/>
          <p:cNvSpPr txBox="1">
            <a:spLocks noChangeArrowheads="1"/>
          </p:cNvSpPr>
          <p:nvPr/>
        </p:nvSpPr>
        <p:spPr bwMode="auto">
          <a:xfrm>
            <a:off x="7467600" y="304801"/>
            <a:ext cx="3424238" cy="6001643"/>
          </a:xfrm>
          <a:prstGeom prst="rect">
            <a:avLst/>
          </a:prstGeom>
          <a:noFill/>
          <a:ln w="9525">
            <a:noFill/>
            <a:miter lim="800000"/>
            <a:headEnd/>
            <a:tailEnd/>
          </a:ln>
        </p:spPr>
        <p:txBody>
          <a:bodyPr>
            <a:spAutoFit/>
          </a:bodyPr>
          <a:lstStyle/>
          <a:p>
            <a:pPr algn="ctr" eaLnBrk="0" hangingPunct="0"/>
            <a:r>
              <a:rPr kumimoji="1" lang="zh-CN" altLang="en-US" sz="2400" b="1" dirty="0">
                <a:solidFill>
                  <a:schemeClr val="bg1"/>
                </a:solidFill>
                <a:latin typeface="黑体" pitchFamily="2" charset="-122"/>
                <a:ea typeface="黑体" pitchFamily="2" charset="-122"/>
                <a:cs typeface="FZHanZhenGuangBiaoS-GB"/>
              </a:rPr>
              <a:t>九一八事变</a:t>
            </a:r>
            <a:endParaRPr kumimoji="1" lang="en-US" altLang="zh-CN" sz="2400" b="1" dirty="0">
              <a:solidFill>
                <a:schemeClr val="bg1"/>
              </a:solidFill>
              <a:latin typeface="黑体" pitchFamily="2" charset="-122"/>
              <a:ea typeface="黑体" pitchFamily="2" charset="-122"/>
              <a:cs typeface="FZHanZhenGuangBiaoS-GB"/>
            </a:endParaRPr>
          </a:p>
          <a:p>
            <a:pPr algn="ctr" eaLnBrk="0" hangingPunct="0"/>
            <a:r>
              <a:rPr kumimoji="1" lang="zh-CN" altLang="en-US" sz="2400" b="1" dirty="0">
                <a:solidFill>
                  <a:srgbClr val="FFC000"/>
                </a:solidFill>
                <a:latin typeface="黑体" pitchFamily="2" charset="-122"/>
                <a:ea typeface="黑体" pitchFamily="2" charset="-122"/>
                <a:cs typeface="FZHanZhenGuangBiaoS-GB"/>
              </a:rPr>
              <a:t>短短</a:t>
            </a:r>
            <a:r>
              <a:rPr kumimoji="1" lang="en-US" altLang="zh-CN" sz="2400" b="1" dirty="0" smtClean="0">
                <a:solidFill>
                  <a:srgbClr val="FFC000"/>
                </a:solidFill>
                <a:latin typeface="黑体" pitchFamily="2" charset="-122"/>
                <a:ea typeface="黑体" pitchFamily="2" charset="-122"/>
                <a:cs typeface="FZHanZhenGuangBiaoS-GB"/>
              </a:rPr>
              <a:t>4</a:t>
            </a:r>
            <a:r>
              <a:rPr kumimoji="1" lang="zh-CN" altLang="en-US" sz="2400" b="1" dirty="0" smtClean="0">
                <a:solidFill>
                  <a:srgbClr val="FFC000"/>
                </a:solidFill>
                <a:latin typeface="黑体" pitchFamily="2" charset="-122"/>
                <a:ea typeface="黑体" pitchFamily="2" charset="-122"/>
                <a:cs typeface="FZHanZhenGuangBiaoS-GB"/>
              </a:rPr>
              <a:t>个多月</a:t>
            </a:r>
            <a:r>
              <a:rPr kumimoji="1" lang="zh-CN" altLang="en-US" sz="2400" b="1" dirty="0">
                <a:solidFill>
                  <a:schemeClr val="bg1"/>
                </a:solidFill>
                <a:latin typeface="黑体" pitchFamily="2" charset="-122"/>
                <a:ea typeface="黑体" pitchFamily="2" charset="-122"/>
                <a:cs typeface="FZHanZhenGuangBiaoS-GB"/>
              </a:rPr>
              <a:t>东北三省</a:t>
            </a:r>
            <a:endParaRPr kumimoji="1" lang="en-US" altLang="zh-CN" sz="2400" b="1" dirty="0">
              <a:solidFill>
                <a:schemeClr val="bg1"/>
              </a:solidFill>
              <a:latin typeface="黑体" pitchFamily="2" charset="-122"/>
              <a:ea typeface="黑体" pitchFamily="2" charset="-122"/>
              <a:cs typeface="FZHanZhenGuangBiaoS-GB"/>
            </a:endParaRPr>
          </a:p>
          <a:p>
            <a:pPr algn="ctr" eaLnBrk="0" hangingPunct="0"/>
            <a:r>
              <a:rPr kumimoji="1" lang="zh-CN" altLang="en-US" sz="2400" b="1" dirty="0">
                <a:solidFill>
                  <a:schemeClr val="bg1"/>
                </a:solidFill>
                <a:latin typeface="黑体" pitchFamily="2" charset="-122"/>
                <a:ea typeface="黑体" pitchFamily="2" charset="-122"/>
                <a:cs typeface="FZHanZhenGuangBiaoS-GB"/>
              </a:rPr>
              <a:t>全部沦陷</a:t>
            </a:r>
            <a:endParaRPr kumimoji="1" lang="en-US" altLang="zh-CN" sz="2400" b="1" dirty="0">
              <a:solidFill>
                <a:schemeClr val="bg1"/>
              </a:solidFill>
              <a:latin typeface="黑体" pitchFamily="2" charset="-122"/>
              <a:ea typeface="黑体" pitchFamily="2" charset="-122"/>
              <a:cs typeface="FZHanZhenGuangBiaoS-GB"/>
            </a:endParaRPr>
          </a:p>
          <a:p>
            <a:pPr algn="ctr" eaLnBrk="0" hangingPunct="0"/>
            <a:endParaRPr kumimoji="1" lang="en-US" altLang="zh-CN" sz="2400" b="1" dirty="0">
              <a:solidFill>
                <a:schemeClr val="bg1"/>
              </a:solidFill>
              <a:latin typeface="黑体" pitchFamily="2" charset="-122"/>
              <a:ea typeface="黑体" pitchFamily="2" charset="-122"/>
              <a:cs typeface="FZHanZhenGuangBiaoS-GB"/>
            </a:endParaRPr>
          </a:p>
          <a:p>
            <a:pPr algn="ctr" eaLnBrk="0" hangingPunct="0"/>
            <a:r>
              <a:rPr kumimoji="1" lang="zh-CN" altLang="en-US" sz="2400" b="1" dirty="0">
                <a:solidFill>
                  <a:schemeClr val="bg1"/>
                </a:solidFill>
                <a:latin typeface="黑体" pitchFamily="2" charset="-122"/>
                <a:ea typeface="黑体" pitchFamily="2" charset="-122"/>
                <a:cs typeface="FZHanZhenGuangBiaoS-GB"/>
              </a:rPr>
              <a:t>七七事变</a:t>
            </a:r>
            <a:endParaRPr kumimoji="1" lang="en-US" altLang="zh-CN" sz="2400" b="1" dirty="0">
              <a:solidFill>
                <a:schemeClr val="bg1"/>
              </a:solidFill>
              <a:latin typeface="黑体" pitchFamily="2" charset="-122"/>
              <a:ea typeface="黑体" pitchFamily="2" charset="-122"/>
              <a:cs typeface="FZHanZhenGuangBiaoS-GB"/>
            </a:endParaRPr>
          </a:p>
          <a:p>
            <a:pPr algn="ctr" eaLnBrk="0" hangingPunct="0"/>
            <a:r>
              <a:rPr kumimoji="1" lang="en-US" altLang="zh-CN" sz="2400" b="1" dirty="0">
                <a:solidFill>
                  <a:srgbClr val="FFC000"/>
                </a:solidFill>
                <a:latin typeface="黑体" pitchFamily="2" charset="-122"/>
                <a:ea typeface="黑体" pitchFamily="2" charset="-122"/>
                <a:cs typeface="FZHanZhenGuangBiaoS-GB"/>
              </a:rPr>
              <a:t>22</a:t>
            </a:r>
            <a:r>
              <a:rPr kumimoji="1" lang="zh-CN" altLang="en-US" sz="2400" b="1" dirty="0">
                <a:solidFill>
                  <a:srgbClr val="FFC000"/>
                </a:solidFill>
                <a:latin typeface="黑体" pitchFamily="2" charset="-122"/>
                <a:ea typeface="黑体" pitchFamily="2" charset="-122"/>
                <a:cs typeface="FZHanZhenGuangBiaoS-GB"/>
              </a:rPr>
              <a:t>天后</a:t>
            </a:r>
            <a:r>
              <a:rPr kumimoji="1" lang="zh-CN" altLang="en-US" sz="2400" b="1" dirty="0">
                <a:solidFill>
                  <a:schemeClr val="bg1"/>
                </a:solidFill>
                <a:latin typeface="黑体" pitchFamily="2" charset="-122"/>
                <a:ea typeface="黑体" pitchFamily="2" charset="-122"/>
                <a:cs typeface="FZHanZhenGuangBiaoS-GB"/>
              </a:rPr>
              <a:t>，北平沦陷</a:t>
            </a:r>
            <a:endParaRPr kumimoji="1" lang="en-US" altLang="zh-CN" sz="2400" b="1" dirty="0">
              <a:solidFill>
                <a:schemeClr val="bg1"/>
              </a:solidFill>
              <a:latin typeface="黑体" pitchFamily="2" charset="-122"/>
              <a:ea typeface="黑体" pitchFamily="2" charset="-122"/>
              <a:cs typeface="FZHanZhenGuangBiaoS-GB"/>
            </a:endParaRPr>
          </a:p>
          <a:p>
            <a:pPr algn="ctr" eaLnBrk="0" hangingPunct="0"/>
            <a:r>
              <a:rPr kumimoji="1" lang="en-US" altLang="zh-CN" sz="2400" b="1" dirty="0">
                <a:solidFill>
                  <a:srgbClr val="FFC000"/>
                </a:solidFill>
                <a:latin typeface="黑体" pitchFamily="2" charset="-122"/>
                <a:ea typeface="黑体" pitchFamily="2" charset="-122"/>
                <a:cs typeface="FZHanZhenGuangBiaoS-GB"/>
              </a:rPr>
              <a:t>23</a:t>
            </a:r>
            <a:r>
              <a:rPr kumimoji="1" lang="zh-CN" altLang="en-US" sz="2400" b="1" dirty="0">
                <a:solidFill>
                  <a:srgbClr val="FFC000"/>
                </a:solidFill>
                <a:latin typeface="黑体" pitchFamily="2" charset="-122"/>
                <a:ea typeface="黑体" pitchFamily="2" charset="-122"/>
                <a:cs typeface="FZHanZhenGuangBiaoS-GB"/>
              </a:rPr>
              <a:t>天后</a:t>
            </a:r>
            <a:r>
              <a:rPr kumimoji="1" lang="zh-CN" altLang="en-US" sz="2400" b="1" dirty="0">
                <a:solidFill>
                  <a:schemeClr val="bg1"/>
                </a:solidFill>
                <a:latin typeface="黑体" pitchFamily="2" charset="-122"/>
                <a:ea typeface="黑体" pitchFamily="2" charset="-122"/>
                <a:cs typeface="FZHanZhenGuangBiaoS-GB"/>
              </a:rPr>
              <a:t>，天津沦陷</a:t>
            </a:r>
            <a:endParaRPr kumimoji="1" lang="en-US" altLang="zh-CN" sz="2400" b="1" dirty="0">
              <a:solidFill>
                <a:schemeClr val="bg1"/>
              </a:solidFill>
              <a:latin typeface="黑体" pitchFamily="2" charset="-122"/>
              <a:ea typeface="黑体" pitchFamily="2" charset="-122"/>
              <a:cs typeface="FZHanZhenGuangBiaoS-GB"/>
            </a:endParaRPr>
          </a:p>
          <a:p>
            <a:pPr algn="ctr" eaLnBrk="0" hangingPunct="0"/>
            <a:endParaRPr kumimoji="1" lang="en-US" altLang="zh-CN" sz="2400" b="1" dirty="0">
              <a:solidFill>
                <a:schemeClr val="bg1"/>
              </a:solidFill>
              <a:latin typeface="黑体" pitchFamily="2" charset="-122"/>
              <a:ea typeface="黑体" pitchFamily="2" charset="-122"/>
              <a:cs typeface="FZHanZhenGuangBiaoS-GB"/>
            </a:endParaRPr>
          </a:p>
          <a:p>
            <a:pPr algn="ctr" eaLnBrk="0" hangingPunct="0"/>
            <a:r>
              <a:rPr kumimoji="1" lang="en-US" altLang="zh-CN" sz="2400" b="1" dirty="0" smtClean="0">
                <a:solidFill>
                  <a:srgbClr val="FFC000"/>
                </a:solidFill>
                <a:latin typeface="黑体" pitchFamily="2" charset="-122"/>
                <a:ea typeface="黑体" pitchFamily="2" charset="-122"/>
                <a:cs typeface="FZHanZhenGuangBiaoS-GB"/>
              </a:rPr>
              <a:t>4</a:t>
            </a:r>
            <a:r>
              <a:rPr kumimoji="1" lang="zh-CN" altLang="en-US" sz="2400" b="1" dirty="0" smtClean="0">
                <a:solidFill>
                  <a:srgbClr val="FFC000"/>
                </a:solidFill>
                <a:latin typeface="黑体" pitchFamily="2" charset="-122"/>
                <a:ea typeface="黑体" pitchFamily="2" charset="-122"/>
                <a:cs typeface="FZHanZhenGuangBiaoS-GB"/>
              </a:rPr>
              <a:t>个</a:t>
            </a:r>
            <a:r>
              <a:rPr kumimoji="1" lang="zh-CN" altLang="en-US" sz="2400" b="1" dirty="0">
                <a:solidFill>
                  <a:srgbClr val="FFC000"/>
                </a:solidFill>
                <a:latin typeface="黑体" pitchFamily="2" charset="-122"/>
                <a:ea typeface="黑体" pitchFamily="2" charset="-122"/>
                <a:cs typeface="FZHanZhenGuangBiaoS-GB"/>
              </a:rPr>
              <a:t>月后</a:t>
            </a:r>
          </a:p>
          <a:p>
            <a:pPr algn="ctr" eaLnBrk="0" hangingPunct="0"/>
            <a:r>
              <a:rPr kumimoji="1" lang="zh-CN" altLang="en-US" sz="2400" b="1" dirty="0">
                <a:solidFill>
                  <a:schemeClr val="bg1"/>
                </a:solidFill>
                <a:latin typeface="黑体" pitchFamily="2" charset="-122"/>
                <a:ea typeface="黑体" pitchFamily="2" charset="-122"/>
                <a:cs typeface="FZHanZhenGuangBiaoS-GB"/>
              </a:rPr>
              <a:t>上海陷落</a:t>
            </a:r>
          </a:p>
          <a:p>
            <a:pPr algn="ctr" eaLnBrk="0" hangingPunct="0"/>
            <a:endParaRPr kumimoji="1" lang="en-US" altLang="zh-CN" sz="2400" b="1" dirty="0">
              <a:solidFill>
                <a:schemeClr val="bg1"/>
              </a:solidFill>
              <a:latin typeface="黑体" pitchFamily="2" charset="-122"/>
              <a:ea typeface="黑体" pitchFamily="2" charset="-122"/>
              <a:cs typeface="FZHanZhenGuangBiaoS-GB"/>
            </a:endParaRPr>
          </a:p>
          <a:p>
            <a:pPr algn="ctr" eaLnBrk="0" hangingPunct="0"/>
            <a:r>
              <a:rPr kumimoji="1" lang="en-US" altLang="zh-CN" sz="2400" b="1" dirty="0">
                <a:solidFill>
                  <a:srgbClr val="FFC000"/>
                </a:solidFill>
                <a:latin typeface="黑体" pitchFamily="2" charset="-122"/>
                <a:ea typeface="黑体" pitchFamily="2" charset="-122"/>
                <a:cs typeface="FZHanZhenGuangBiaoS-GB"/>
              </a:rPr>
              <a:t>158</a:t>
            </a:r>
            <a:r>
              <a:rPr kumimoji="1" lang="zh-CN" altLang="en-US" sz="2400" b="1" dirty="0">
                <a:solidFill>
                  <a:srgbClr val="FFC000"/>
                </a:solidFill>
                <a:latin typeface="黑体" pitchFamily="2" charset="-122"/>
                <a:ea typeface="黑体" pitchFamily="2" charset="-122"/>
                <a:cs typeface="FZHanZhenGuangBiaoS-GB"/>
              </a:rPr>
              <a:t>天后</a:t>
            </a:r>
            <a:endParaRPr kumimoji="1" lang="en-US" altLang="zh-CN" sz="2400" b="1" dirty="0">
              <a:solidFill>
                <a:srgbClr val="FFC000"/>
              </a:solidFill>
              <a:latin typeface="黑体" pitchFamily="2" charset="-122"/>
              <a:ea typeface="黑体" pitchFamily="2" charset="-122"/>
              <a:cs typeface="FZHanZhenGuangBiaoS-GB"/>
            </a:endParaRPr>
          </a:p>
          <a:p>
            <a:pPr algn="ctr" eaLnBrk="0" hangingPunct="0"/>
            <a:r>
              <a:rPr kumimoji="1" lang="zh-CN" altLang="en-US" sz="2400" b="1" dirty="0">
                <a:solidFill>
                  <a:schemeClr val="bg1"/>
                </a:solidFill>
                <a:latin typeface="黑体" pitchFamily="2" charset="-122"/>
                <a:ea typeface="黑体" pitchFamily="2" charset="-122"/>
                <a:cs typeface="FZHanZhenGuangBiaoS-GB"/>
              </a:rPr>
              <a:t>南京陷落</a:t>
            </a:r>
            <a:endParaRPr kumimoji="1" lang="en-US" altLang="zh-CN" sz="2400" b="1" dirty="0">
              <a:solidFill>
                <a:schemeClr val="bg1"/>
              </a:solidFill>
              <a:latin typeface="黑体" pitchFamily="2" charset="-122"/>
              <a:ea typeface="黑体" pitchFamily="2" charset="-122"/>
              <a:cs typeface="FZHanZhenGuangBiaoS-GB"/>
            </a:endParaRPr>
          </a:p>
          <a:p>
            <a:pPr algn="ctr" eaLnBrk="0" hangingPunct="0"/>
            <a:r>
              <a:rPr kumimoji="1" lang="en-US" altLang="zh-CN" sz="2400" b="1" dirty="0">
                <a:solidFill>
                  <a:schemeClr val="bg1"/>
                </a:solidFill>
                <a:latin typeface="黑体" pitchFamily="2" charset="-122"/>
                <a:ea typeface="黑体" pitchFamily="2" charset="-122"/>
                <a:cs typeface="FZHanZhenGuangBiaoS-GB"/>
              </a:rPr>
              <a:t>300000</a:t>
            </a:r>
            <a:r>
              <a:rPr kumimoji="1" lang="zh-CN" altLang="en-US" sz="2400" b="1" dirty="0">
                <a:solidFill>
                  <a:schemeClr val="bg1"/>
                </a:solidFill>
                <a:latin typeface="黑体" pitchFamily="2" charset="-122"/>
                <a:ea typeface="黑体" pitchFamily="2" charset="-122"/>
                <a:cs typeface="FZHanZhenGuangBiaoS-GB"/>
              </a:rPr>
              <a:t>同胞惨遭</a:t>
            </a:r>
            <a:r>
              <a:rPr kumimoji="1" lang="zh-CN" altLang="en-US" sz="2400" b="1" dirty="0" smtClean="0">
                <a:solidFill>
                  <a:schemeClr val="bg1"/>
                </a:solidFill>
                <a:latin typeface="黑体" pitchFamily="2" charset="-122"/>
                <a:ea typeface="黑体" pitchFamily="2" charset="-122"/>
                <a:cs typeface="FZHanZhenGuangBiaoS-GB"/>
              </a:rPr>
              <a:t>屠戮</a:t>
            </a:r>
            <a:endParaRPr kumimoji="1" lang="en-US" altLang="zh-CN" sz="2400" b="1" dirty="0" smtClean="0">
              <a:solidFill>
                <a:schemeClr val="bg1"/>
              </a:solidFill>
              <a:latin typeface="黑体" pitchFamily="2" charset="-122"/>
              <a:ea typeface="黑体" pitchFamily="2" charset="-122"/>
              <a:cs typeface="FZHanZhenGuangBiaoS-GB"/>
            </a:endParaRPr>
          </a:p>
          <a:p>
            <a:pPr algn="ctr" eaLnBrk="0" hangingPunct="0"/>
            <a:endParaRPr kumimoji="1" lang="en-US" altLang="zh-CN" sz="2400" b="1" dirty="0">
              <a:solidFill>
                <a:schemeClr val="bg1"/>
              </a:solidFill>
              <a:latin typeface="黑体" pitchFamily="2" charset="-122"/>
              <a:ea typeface="黑体" pitchFamily="2" charset="-122"/>
              <a:cs typeface="FZHanZhenGuangBiaoS-GB"/>
            </a:endParaRPr>
          </a:p>
          <a:p>
            <a:pPr algn="ctr" eaLnBrk="0" hangingPunct="0"/>
            <a:r>
              <a:rPr kumimoji="1" lang="zh-CN" altLang="en-US" sz="2400" b="1" dirty="0" smtClean="0">
                <a:solidFill>
                  <a:schemeClr val="bg1"/>
                </a:solidFill>
                <a:latin typeface="黑体" pitchFamily="2" charset="-122"/>
                <a:ea typeface="黑体" pitchFamily="2" charset="-122"/>
                <a:cs typeface="FZHanZhenGuangBiaoS-GB"/>
              </a:rPr>
              <a:t>     占领广州、武汉</a:t>
            </a:r>
            <a:endParaRPr kumimoji="1" lang="en-US" altLang="zh-CN" sz="2400" b="1" dirty="0">
              <a:solidFill>
                <a:schemeClr val="bg1"/>
              </a:solidFill>
              <a:latin typeface="黑体" pitchFamily="2" charset="-122"/>
              <a:ea typeface="黑体" pitchFamily="2" charset="-122"/>
              <a:cs typeface="FZHanZhenGuangBiaoS-GB"/>
            </a:endParaRPr>
          </a:p>
        </p:txBody>
      </p:sp>
      <p:sp>
        <p:nvSpPr>
          <p:cNvPr id="301" name="虚尾箭头 300">
            <a:extLst/>
          </p:cNvPr>
          <p:cNvSpPr/>
          <p:nvPr/>
        </p:nvSpPr>
        <p:spPr>
          <a:xfrm rot="5400000">
            <a:off x="4341813" y="3352801"/>
            <a:ext cx="6408738" cy="198437"/>
          </a:xfrm>
          <a:prstGeom prst="stripedRightArrow">
            <a:avLst>
              <a:gd name="adj1" fmla="val 54022"/>
              <a:gd name="adj2" fmla="val 170658"/>
            </a:avLst>
          </a:prstGeom>
          <a:solidFill>
            <a:srgbClr val="C0000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kumimoji="1" lang="zh-CN" altLang="en-US"/>
          </a:p>
        </p:txBody>
      </p:sp>
      <p:grpSp>
        <p:nvGrpSpPr>
          <p:cNvPr id="2" name="组合 1"/>
          <p:cNvGrpSpPr>
            <a:grpSpLocks/>
          </p:cNvGrpSpPr>
          <p:nvPr/>
        </p:nvGrpSpPr>
        <p:grpSpPr bwMode="auto">
          <a:xfrm>
            <a:off x="6096001" y="303214"/>
            <a:ext cx="2214563" cy="369887"/>
            <a:chOff x="6432066" y="303085"/>
            <a:chExt cx="2953247" cy="369332"/>
          </a:xfrm>
        </p:grpSpPr>
        <p:sp>
          <p:nvSpPr>
            <p:cNvPr id="29731" name="文本框 301"/>
            <p:cNvSpPr txBox="1">
              <a:spLocks noChangeArrowheads="1"/>
            </p:cNvSpPr>
            <p:nvPr/>
          </p:nvSpPr>
          <p:spPr bwMode="auto">
            <a:xfrm>
              <a:off x="6432066" y="303085"/>
              <a:ext cx="1614118" cy="369332"/>
            </a:xfrm>
            <a:prstGeom prst="rect">
              <a:avLst/>
            </a:prstGeom>
            <a:noFill/>
            <a:ln w="9525">
              <a:noFill/>
              <a:miter lim="800000"/>
              <a:headEnd/>
              <a:tailEnd/>
            </a:ln>
          </p:spPr>
          <p:txBody>
            <a:bodyPr wrap="none">
              <a:spAutoFit/>
            </a:bodyPr>
            <a:lstStyle/>
            <a:p>
              <a:pPr eaLnBrk="0" hangingPunct="0"/>
              <a:r>
                <a:rPr kumimoji="1" lang="en-US" altLang="zh-CN">
                  <a:solidFill>
                    <a:schemeClr val="bg1"/>
                  </a:solidFill>
                </a:rPr>
                <a:t>1931.9.18</a:t>
              </a:r>
              <a:endParaRPr kumimoji="1" lang="zh-CN" altLang="en-US">
                <a:solidFill>
                  <a:schemeClr val="bg1"/>
                </a:solidFill>
              </a:endParaRPr>
            </a:p>
          </p:txBody>
        </p:sp>
        <p:cxnSp>
          <p:nvCxnSpPr>
            <p:cNvPr id="307" name="直线连接符 306">
              <a:extLst/>
            </p:cNvPr>
            <p:cNvCxnSpPr>
              <a:cxnSpLocks/>
            </p:cNvCxnSpPr>
            <p:nvPr/>
          </p:nvCxnSpPr>
          <p:spPr>
            <a:xfrm>
              <a:off x="8098163" y="488543"/>
              <a:ext cx="1287150" cy="0"/>
            </a:xfrm>
            <a:prstGeom prst="line">
              <a:avLst/>
            </a:prstGeom>
            <a:ln>
              <a:solidFill>
                <a:schemeClr val="bg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 name="组合 2"/>
          <p:cNvGrpSpPr>
            <a:grpSpLocks/>
          </p:cNvGrpSpPr>
          <p:nvPr/>
        </p:nvGrpSpPr>
        <p:grpSpPr bwMode="auto">
          <a:xfrm>
            <a:off x="6324601" y="1893810"/>
            <a:ext cx="1985963" cy="369888"/>
            <a:chOff x="6736917" y="2524213"/>
            <a:chExt cx="2648396" cy="369332"/>
          </a:xfrm>
        </p:grpSpPr>
        <p:sp>
          <p:nvSpPr>
            <p:cNvPr id="29729" name="文本框 302"/>
            <p:cNvSpPr txBox="1">
              <a:spLocks noChangeArrowheads="1"/>
            </p:cNvSpPr>
            <p:nvPr/>
          </p:nvSpPr>
          <p:spPr bwMode="auto">
            <a:xfrm>
              <a:off x="6736917" y="2524213"/>
              <a:ext cx="1443131" cy="369332"/>
            </a:xfrm>
            <a:prstGeom prst="rect">
              <a:avLst/>
            </a:prstGeom>
            <a:noFill/>
            <a:ln w="9525">
              <a:noFill/>
              <a:miter lim="800000"/>
              <a:headEnd/>
              <a:tailEnd/>
            </a:ln>
          </p:spPr>
          <p:txBody>
            <a:bodyPr wrap="none">
              <a:spAutoFit/>
            </a:bodyPr>
            <a:lstStyle/>
            <a:p>
              <a:pPr eaLnBrk="0" hangingPunct="0"/>
              <a:r>
                <a:rPr kumimoji="1" lang="en-US" altLang="zh-CN" dirty="0">
                  <a:solidFill>
                    <a:schemeClr val="bg1"/>
                  </a:solidFill>
                </a:rPr>
                <a:t>1937.7.7</a:t>
              </a:r>
              <a:endParaRPr kumimoji="1" lang="zh-CN" altLang="en-US" dirty="0">
                <a:solidFill>
                  <a:schemeClr val="bg1"/>
                </a:solidFill>
              </a:endParaRPr>
            </a:p>
          </p:txBody>
        </p:sp>
        <p:cxnSp>
          <p:nvCxnSpPr>
            <p:cNvPr id="314" name="直线连接符 313">
              <a:extLst/>
            </p:cNvPr>
            <p:cNvCxnSpPr>
              <a:cxnSpLocks/>
            </p:cNvCxnSpPr>
            <p:nvPr/>
          </p:nvCxnSpPr>
          <p:spPr>
            <a:xfrm>
              <a:off x="8098163" y="2709672"/>
              <a:ext cx="1287150" cy="0"/>
            </a:xfrm>
            <a:prstGeom prst="line">
              <a:avLst/>
            </a:prstGeom>
            <a:ln>
              <a:solidFill>
                <a:schemeClr val="bg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 name="组合 3"/>
          <p:cNvGrpSpPr>
            <a:grpSpLocks/>
          </p:cNvGrpSpPr>
          <p:nvPr/>
        </p:nvGrpSpPr>
        <p:grpSpPr bwMode="auto">
          <a:xfrm>
            <a:off x="6181725" y="3746423"/>
            <a:ext cx="2128838" cy="366712"/>
            <a:chOff x="6545439" y="4376009"/>
            <a:chExt cx="2839874" cy="367740"/>
          </a:xfrm>
        </p:grpSpPr>
        <p:sp>
          <p:nvSpPr>
            <p:cNvPr id="29727" name="文本框 303"/>
            <p:cNvSpPr txBox="1">
              <a:spLocks noChangeArrowheads="1"/>
            </p:cNvSpPr>
            <p:nvPr/>
          </p:nvSpPr>
          <p:spPr bwMode="auto">
            <a:xfrm>
              <a:off x="6545439" y="4376009"/>
              <a:ext cx="1346875" cy="367740"/>
            </a:xfrm>
            <a:prstGeom prst="rect">
              <a:avLst/>
            </a:prstGeom>
            <a:noFill/>
            <a:ln w="9525">
              <a:noFill/>
              <a:miter lim="800000"/>
              <a:headEnd/>
              <a:tailEnd/>
            </a:ln>
          </p:spPr>
          <p:txBody>
            <a:bodyPr wrap="none">
              <a:spAutoFit/>
            </a:bodyPr>
            <a:lstStyle/>
            <a:p>
              <a:pPr eaLnBrk="0" hangingPunct="0"/>
              <a:r>
                <a:rPr kumimoji="1" lang="en-US" altLang="zh-CN">
                  <a:solidFill>
                    <a:schemeClr val="bg1"/>
                  </a:solidFill>
                </a:rPr>
                <a:t>1937.11</a:t>
              </a:r>
              <a:endParaRPr kumimoji="1" lang="zh-CN" altLang="en-US">
                <a:solidFill>
                  <a:schemeClr val="bg1"/>
                </a:solidFill>
              </a:endParaRPr>
            </a:p>
          </p:txBody>
        </p:sp>
        <p:cxnSp>
          <p:nvCxnSpPr>
            <p:cNvPr id="315" name="直线连接符 314">
              <a:extLst/>
            </p:cNvPr>
            <p:cNvCxnSpPr>
              <a:cxnSpLocks/>
            </p:cNvCxnSpPr>
            <p:nvPr/>
          </p:nvCxnSpPr>
          <p:spPr>
            <a:xfrm>
              <a:off x="8097734" y="4560675"/>
              <a:ext cx="1287579" cy="0"/>
            </a:xfrm>
            <a:prstGeom prst="line">
              <a:avLst/>
            </a:prstGeom>
            <a:ln>
              <a:solidFill>
                <a:schemeClr val="bg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5" name="组合 4"/>
          <p:cNvGrpSpPr>
            <a:grpSpLocks/>
          </p:cNvGrpSpPr>
          <p:nvPr/>
        </p:nvGrpSpPr>
        <p:grpSpPr bwMode="auto">
          <a:xfrm>
            <a:off x="6019801" y="4856083"/>
            <a:ext cx="2290763" cy="369332"/>
            <a:chOff x="6330449" y="5486401"/>
            <a:chExt cx="3054864" cy="368777"/>
          </a:xfrm>
        </p:grpSpPr>
        <p:sp>
          <p:nvSpPr>
            <p:cNvPr id="29725" name="文本框 304"/>
            <p:cNvSpPr txBox="1">
              <a:spLocks noChangeArrowheads="1"/>
            </p:cNvSpPr>
            <p:nvPr/>
          </p:nvSpPr>
          <p:spPr bwMode="auto">
            <a:xfrm>
              <a:off x="6330449" y="5486401"/>
              <a:ext cx="1756674" cy="368777"/>
            </a:xfrm>
            <a:prstGeom prst="rect">
              <a:avLst/>
            </a:prstGeom>
            <a:noFill/>
            <a:ln w="9525">
              <a:noFill/>
              <a:miter lim="800000"/>
              <a:headEnd/>
              <a:tailEnd/>
            </a:ln>
          </p:spPr>
          <p:txBody>
            <a:bodyPr wrap="none">
              <a:spAutoFit/>
            </a:bodyPr>
            <a:lstStyle/>
            <a:p>
              <a:pPr eaLnBrk="0" hangingPunct="0"/>
              <a:r>
                <a:rPr kumimoji="1" lang="en-US" altLang="zh-CN" dirty="0" smtClean="0">
                  <a:solidFill>
                    <a:schemeClr val="bg1"/>
                  </a:solidFill>
                </a:rPr>
                <a:t>1937.12.13</a:t>
              </a:r>
              <a:endParaRPr kumimoji="1" lang="zh-CN" altLang="en-US" dirty="0">
                <a:solidFill>
                  <a:schemeClr val="bg1"/>
                </a:solidFill>
              </a:endParaRPr>
            </a:p>
          </p:txBody>
        </p:sp>
        <p:cxnSp>
          <p:nvCxnSpPr>
            <p:cNvPr id="316" name="直线连接符 315">
              <a:extLst/>
            </p:cNvPr>
            <p:cNvCxnSpPr>
              <a:cxnSpLocks/>
            </p:cNvCxnSpPr>
            <p:nvPr/>
          </p:nvCxnSpPr>
          <p:spPr>
            <a:xfrm>
              <a:off x="8098163" y="5671860"/>
              <a:ext cx="1287150" cy="0"/>
            </a:xfrm>
            <a:prstGeom prst="line">
              <a:avLst/>
            </a:prstGeom>
            <a:ln>
              <a:solidFill>
                <a:schemeClr val="bg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sp>
        <p:nvSpPr>
          <p:cNvPr id="52" name="矩形 51"/>
          <p:cNvSpPr/>
          <p:nvPr/>
        </p:nvSpPr>
        <p:spPr>
          <a:xfrm>
            <a:off x="515407" y="26493"/>
            <a:ext cx="1723549" cy="461665"/>
          </a:xfrm>
          <a:prstGeom prst="rect">
            <a:avLst/>
          </a:prstGeom>
          <a:ln>
            <a:solidFill>
              <a:schemeClr val="bg1"/>
            </a:solidFill>
          </a:ln>
        </p:spPr>
        <p:txBody>
          <a:bodyPr wrap="none">
            <a:spAutoFit/>
          </a:bodyPr>
          <a:lstStyle/>
          <a:p>
            <a:r>
              <a:rPr lang="zh-CN" altLang="en-US" sz="2400" dirty="0" smtClean="0">
                <a:solidFill>
                  <a:schemeClr val="bg1"/>
                </a:solidFill>
                <a:latin typeface="隶书" panose="02010509060101010101" pitchFamily="49" charset="-122"/>
                <a:ea typeface="隶书" panose="02010509060101010101" pitchFamily="49" charset="-122"/>
              </a:rPr>
              <a:t>日本的侵略</a:t>
            </a:r>
            <a:endParaRPr lang="zh-CN" altLang="en-US" sz="2400" dirty="0">
              <a:solidFill>
                <a:schemeClr val="bg1"/>
              </a:solidFill>
              <a:latin typeface="隶书" panose="02010509060101010101" pitchFamily="49" charset="-122"/>
              <a:ea typeface="隶书" panose="02010509060101010101" pitchFamily="49" charset="-122"/>
            </a:endParaRPr>
          </a:p>
        </p:txBody>
      </p:sp>
      <p:grpSp>
        <p:nvGrpSpPr>
          <p:cNvPr id="55" name="组合 54"/>
          <p:cNvGrpSpPr>
            <a:grpSpLocks/>
          </p:cNvGrpSpPr>
          <p:nvPr/>
        </p:nvGrpSpPr>
        <p:grpSpPr bwMode="auto">
          <a:xfrm>
            <a:off x="6045993" y="5784570"/>
            <a:ext cx="2290763" cy="369332"/>
            <a:chOff x="6330449" y="5486401"/>
            <a:chExt cx="3054864" cy="368777"/>
          </a:xfrm>
        </p:grpSpPr>
        <p:sp>
          <p:nvSpPr>
            <p:cNvPr id="57" name="文本框 304"/>
            <p:cNvSpPr txBox="1">
              <a:spLocks noChangeArrowheads="1"/>
            </p:cNvSpPr>
            <p:nvPr/>
          </p:nvSpPr>
          <p:spPr bwMode="auto">
            <a:xfrm>
              <a:off x="6330449" y="5486401"/>
              <a:ext cx="1374624" cy="368777"/>
            </a:xfrm>
            <a:prstGeom prst="rect">
              <a:avLst/>
            </a:prstGeom>
            <a:noFill/>
            <a:ln w="9525">
              <a:noFill/>
              <a:miter lim="800000"/>
              <a:headEnd/>
              <a:tailEnd/>
            </a:ln>
          </p:spPr>
          <p:txBody>
            <a:bodyPr wrap="none">
              <a:spAutoFit/>
            </a:bodyPr>
            <a:lstStyle/>
            <a:p>
              <a:pPr eaLnBrk="0" hangingPunct="0"/>
              <a:r>
                <a:rPr kumimoji="1" lang="en-US" altLang="zh-CN" dirty="0" smtClean="0">
                  <a:solidFill>
                    <a:schemeClr val="bg1"/>
                  </a:solidFill>
                </a:rPr>
                <a:t>1938.10</a:t>
              </a:r>
              <a:endParaRPr kumimoji="1" lang="zh-CN" altLang="en-US" dirty="0">
                <a:solidFill>
                  <a:schemeClr val="bg1"/>
                </a:solidFill>
              </a:endParaRPr>
            </a:p>
          </p:txBody>
        </p:sp>
        <p:cxnSp>
          <p:nvCxnSpPr>
            <p:cNvPr id="58" name="直线连接符 315">
              <a:extLst/>
            </p:cNvPr>
            <p:cNvCxnSpPr>
              <a:cxnSpLocks/>
            </p:cNvCxnSpPr>
            <p:nvPr/>
          </p:nvCxnSpPr>
          <p:spPr>
            <a:xfrm>
              <a:off x="8098163" y="5671860"/>
              <a:ext cx="1287150" cy="0"/>
            </a:xfrm>
            <a:prstGeom prst="line">
              <a:avLst/>
            </a:prstGeom>
            <a:ln>
              <a:solidFill>
                <a:schemeClr val="bg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023362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1" fill="hold" nodeType="afterEffect">
                                  <p:stCondLst>
                                    <p:cond delay="0"/>
                                  </p:stCondLst>
                                  <p:childTnLst>
                                    <p:set>
                                      <p:cBhvr>
                                        <p:cTn id="6" dur="1" fill="hold">
                                          <p:stCondLst>
                                            <p:cond delay="0"/>
                                          </p:stCondLst>
                                        </p:cTn>
                                        <p:tgtEl>
                                          <p:spTgt spid="301"/>
                                        </p:tgtEl>
                                        <p:attrNameLst>
                                          <p:attrName>style.visibility</p:attrName>
                                        </p:attrNameLst>
                                      </p:cBhvr>
                                      <p:to>
                                        <p:strVal val="visible"/>
                                      </p:to>
                                    </p:set>
                                    <p:anim calcmode="lin" valueType="num">
                                      <p:cBhvr additive="base">
                                        <p:cTn id="7" dur="500" fill="hold"/>
                                        <p:tgtEl>
                                          <p:spTgt spid="301"/>
                                        </p:tgtEl>
                                        <p:attrNameLst>
                                          <p:attrName>ppt_x</p:attrName>
                                        </p:attrNameLst>
                                      </p:cBhvr>
                                      <p:tavLst>
                                        <p:tav tm="0">
                                          <p:val>
                                            <p:strVal val="#ppt_x"/>
                                          </p:val>
                                        </p:tav>
                                        <p:tav tm="100000">
                                          <p:val>
                                            <p:strVal val="#ppt_x"/>
                                          </p:val>
                                        </p:tav>
                                      </p:tavLst>
                                    </p:anim>
                                    <p:anim calcmode="lin" valueType="num">
                                      <p:cBhvr additive="base">
                                        <p:cTn id="8" dur="500" fill="hold"/>
                                        <p:tgtEl>
                                          <p:spTgt spid="301"/>
                                        </p:tgtEl>
                                        <p:attrNameLst>
                                          <p:attrName>ppt_y</p:attrName>
                                        </p:attrNameLst>
                                      </p:cBhvr>
                                      <p:tavLst>
                                        <p:tav tm="0">
                                          <p:val>
                                            <p:strVal val="0-#ppt_h/2"/>
                                          </p:val>
                                        </p:tav>
                                        <p:tav tm="100000">
                                          <p:val>
                                            <p:strVal val="#ppt_y"/>
                                          </p:val>
                                        </p:tav>
                                      </p:tavLst>
                                    </p:anim>
                                  </p:childTnLst>
                                </p:cTn>
                              </p:par>
                            </p:childTnLst>
                          </p:cTn>
                        </p:par>
                        <p:par>
                          <p:cTn id="9" fill="hold" nodeType="afterGroup">
                            <p:stCondLst>
                              <p:cond delay="500"/>
                            </p:stCondLst>
                            <p:childTnLst>
                              <p:par>
                                <p:cTn id="10" presetID="12" presetClass="entr" presetSubtype="8"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p:tgtEl>
                                          <p:spTgt spid="2"/>
                                        </p:tgtEl>
                                        <p:attrNameLst>
                                          <p:attrName>ppt_x</p:attrName>
                                        </p:attrNameLst>
                                      </p:cBhvr>
                                      <p:tavLst>
                                        <p:tav tm="0">
                                          <p:val>
                                            <p:strVal val="#ppt_x-#ppt_w*1.125000"/>
                                          </p:val>
                                        </p:tav>
                                        <p:tav tm="100000">
                                          <p:val>
                                            <p:strVal val="#ppt_x"/>
                                          </p:val>
                                        </p:tav>
                                      </p:tavLst>
                                    </p:anim>
                                    <p:animEffect transition="in" filter="wipe(right)">
                                      <p:cBhvr>
                                        <p:cTn id="13" dur="500"/>
                                        <p:tgtEl>
                                          <p:spTgt spid="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265"/>
                                        </p:tgtEl>
                                        <p:attrNameLst>
                                          <p:attrName>style.visibility</p:attrName>
                                        </p:attrNameLst>
                                      </p:cBhvr>
                                      <p:to>
                                        <p:strVal val="visible"/>
                                      </p:to>
                                    </p:set>
                                    <p:anim calcmode="lin" valueType="num">
                                      <p:cBhvr>
                                        <p:cTn id="16" dur="500" fill="hold"/>
                                        <p:tgtEl>
                                          <p:spTgt spid="265"/>
                                        </p:tgtEl>
                                        <p:attrNameLst>
                                          <p:attrName>ppt_w</p:attrName>
                                        </p:attrNameLst>
                                      </p:cBhvr>
                                      <p:tavLst>
                                        <p:tav tm="0">
                                          <p:val>
                                            <p:fltVal val="0"/>
                                          </p:val>
                                        </p:tav>
                                        <p:tav tm="100000">
                                          <p:val>
                                            <p:strVal val="#ppt_w"/>
                                          </p:val>
                                        </p:tav>
                                      </p:tavLst>
                                    </p:anim>
                                    <p:anim calcmode="lin" valueType="num">
                                      <p:cBhvr>
                                        <p:cTn id="17" dur="500" fill="hold"/>
                                        <p:tgtEl>
                                          <p:spTgt spid="265"/>
                                        </p:tgtEl>
                                        <p:attrNameLst>
                                          <p:attrName>ppt_h</p:attrName>
                                        </p:attrNameLst>
                                      </p:cBhvr>
                                      <p:tavLst>
                                        <p:tav tm="0">
                                          <p:val>
                                            <p:fltVal val="0"/>
                                          </p:val>
                                        </p:tav>
                                        <p:tav tm="100000">
                                          <p:val>
                                            <p:strVal val="#ppt_h"/>
                                          </p:val>
                                        </p:tav>
                                      </p:tavLst>
                                    </p:anim>
                                    <p:animEffect transition="in" filter="fade">
                                      <p:cBhvr>
                                        <p:cTn id="18" dur="500"/>
                                        <p:tgtEl>
                                          <p:spTgt spid="265"/>
                                        </p:tgtEl>
                                      </p:cBhvr>
                                    </p:animEffect>
                                  </p:childTnLst>
                                </p:cTn>
                              </p:par>
                            </p:childTnLst>
                          </p:cTn>
                        </p:par>
                        <p:par>
                          <p:cTn id="19" fill="hold" nodeType="afterGroup">
                            <p:stCondLst>
                              <p:cond delay="1000"/>
                            </p:stCondLst>
                            <p:childTnLst>
                              <p:par>
                                <p:cTn id="20" presetID="22" presetClass="entr" presetSubtype="2" fill="hold" nodeType="afterEffect">
                                  <p:stCondLst>
                                    <p:cond delay="0"/>
                                  </p:stCondLst>
                                  <p:childTnLst>
                                    <p:set>
                                      <p:cBhvr>
                                        <p:cTn id="21" dur="1" fill="hold">
                                          <p:stCondLst>
                                            <p:cond delay="0"/>
                                          </p:stCondLst>
                                        </p:cTn>
                                        <p:tgtEl>
                                          <p:spTgt spid="263"/>
                                        </p:tgtEl>
                                        <p:attrNameLst>
                                          <p:attrName>style.visibility</p:attrName>
                                        </p:attrNameLst>
                                      </p:cBhvr>
                                      <p:to>
                                        <p:strVal val="visible"/>
                                      </p:to>
                                    </p:set>
                                    <p:animEffect transition="in" filter="wipe(right)">
                                      <p:cBhvr>
                                        <p:cTn id="22" dur="500"/>
                                        <p:tgtEl>
                                          <p:spTgt spid="263"/>
                                        </p:tgtEl>
                                      </p:cBhvr>
                                    </p:animEffect>
                                  </p:childTnLst>
                                </p:cTn>
                              </p:par>
                              <p:par>
                                <p:cTn id="23" presetID="20" presetClass="entr" presetSubtype="0" fill="hold" nodeType="withEffect">
                                  <p:stCondLst>
                                    <p:cond delay="0"/>
                                  </p:stCondLst>
                                  <p:childTnLst>
                                    <p:set>
                                      <p:cBhvr>
                                        <p:cTn id="24" dur="1" fill="hold">
                                          <p:stCondLst>
                                            <p:cond delay="0"/>
                                          </p:stCondLst>
                                        </p:cTn>
                                        <p:tgtEl>
                                          <p:spTgt spid="182"/>
                                        </p:tgtEl>
                                        <p:attrNameLst>
                                          <p:attrName>style.visibility</p:attrName>
                                        </p:attrNameLst>
                                      </p:cBhvr>
                                      <p:to>
                                        <p:strVal val="visible"/>
                                      </p:to>
                                    </p:set>
                                    <p:animEffect transition="in" filter="wedge">
                                      <p:cBhvr>
                                        <p:cTn id="25" dur="750"/>
                                        <p:tgtEl>
                                          <p:spTgt spid="182"/>
                                        </p:tgtEl>
                                      </p:cBhvr>
                                    </p:animEffect>
                                  </p:childTnLst>
                                </p:cTn>
                              </p:par>
                              <p:par>
                                <p:cTn id="26" presetID="42" presetClass="entr" presetSubtype="0" fill="hold" nodeType="withEffect">
                                  <p:stCondLst>
                                    <p:cond delay="0"/>
                                  </p:stCondLst>
                                  <p:childTnLst>
                                    <p:set>
                                      <p:cBhvr>
                                        <p:cTn id="27" dur="1" fill="hold">
                                          <p:stCondLst>
                                            <p:cond delay="0"/>
                                          </p:stCondLst>
                                        </p:cTn>
                                        <p:tgtEl>
                                          <p:spTgt spid="299">
                                            <p:txEl>
                                              <p:pRg st="0" end="0"/>
                                            </p:txEl>
                                          </p:spTgt>
                                        </p:tgtEl>
                                        <p:attrNameLst>
                                          <p:attrName>style.visibility</p:attrName>
                                        </p:attrNameLst>
                                      </p:cBhvr>
                                      <p:to>
                                        <p:strVal val="visible"/>
                                      </p:to>
                                    </p:set>
                                    <p:animEffect transition="in" filter="fade">
                                      <p:cBhvr>
                                        <p:cTn id="28" dur="500"/>
                                        <p:tgtEl>
                                          <p:spTgt spid="299">
                                            <p:txEl>
                                              <p:pRg st="0" end="0"/>
                                            </p:txEl>
                                          </p:spTgt>
                                        </p:tgtEl>
                                      </p:cBhvr>
                                    </p:animEffect>
                                    <p:anim calcmode="lin" valueType="num">
                                      <p:cBhvr>
                                        <p:cTn id="29" dur="500" fill="hold"/>
                                        <p:tgtEl>
                                          <p:spTgt spid="299">
                                            <p:txEl>
                                              <p:pRg st="0" end="0"/>
                                            </p:txEl>
                                          </p:spTgt>
                                        </p:tgtEl>
                                        <p:attrNameLst>
                                          <p:attrName>ppt_x</p:attrName>
                                        </p:attrNameLst>
                                      </p:cBhvr>
                                      <p:tavLst>
                                        <p:tav tm="0">
                                          <p:val>
                                            <p:strVal val="#ppt_x"/>
                                          </p:val>
                                        </p:tav>
                                        <p:tav tm="100000">
                                          <p:val>
                                            <p:strVal val="#ppt_x"/>
                                          </p:val>
                                        </p:tav>
                                      </p:tavLst>
                                    </p:anim>
                                    <p:anim calcmode="lin" valueType="num">
                                      <p:cBhvr>
                                        <p:cTn id="30" dur="500" fill="hold"/>
                                        <p:tgtEl>
                                          <p:spTgt spid="299">
                                            <p:txEl>
                                              <p:pRg st="0" end="0"/>
                                            </p:txEl>
                                          </p:spTgt>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299">
                                            <p:txEl>
                                              <p:pRg st="1" end="1"/>
                                            </p:txEl>
                                          </p:spTgt>
                                        </p:tgtEl>
                                        <p:attrNameLst>
                                          <p:attrName>style.visibility</p:attrName>
                                        </p:attrNameLst>
                                      </p:cBhvr>
                                      <p:to>
                                        <p:strVal val="visible"/>
                                      </p:to>
                                    </p:set>
                                    <p:animEffect transition="in" filter="fade">
                                      <p:cBhvr>
                                        <p:cTn id="33" dur="500"/>
                                        <p:tgtEl>
                                          <p:spTgt spid="299">
                                            <p:txEl>
                                              <p:pRg st="1" end="1"/>
                                            </p:txEl>
                                          </p:spTgt>
                                        </p:tgtEl>
                                      </p:cBhvr>
                                    </p:animEffect>
                                    <p:anim calcmode="lin" valueType="num">
                                      <p:cBhvr>
                                        <p:cTn id="34" dur="500" fill="hold"/>
                                        <p:tgtEl>
                                          <p:spTgt spid="299">
                                            <p:txEl>
                                              <p:pRg st="1" end="1"/>
                                            </p:txEl>
                                          </p:spTgt>
                                        </p:tgtEl>
                                        <p:attrNameLst>
                                          <p:attrName>ppt_x</p:attrName>
                                        </p:attrNameLst>
                                      </p:cBhvr>
                                      <p:tavLst>
                                        <p:tav tm="0">
                                          <p:val>
                                            <p:strVal val="#ppt_x"/>
                                          </p:val>
                                        </p:tav>
                                        <p:tav tm="100000">
                                          <p:val>
                                            <p:strVal val="#ppt_x"/>
                                          </p:val>
                                        </p:tav>
                                      </p:tavLst>
                                    </p:anim>
                                    <p:anim calcmode="lin" valueType="num">
                                      <p:cBhvr>
                                        <p:cTn id="35" dur="500" fill="hold"/>
                                        <p:tgtEl>
                                          <p:spTgt spid="299">
                                            <p:txEl>
                                              <p:pRg st="1" end="1"/>
                                            </p:txEl>
                                          </p:spTgt>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299">
                                            <p:txEl>
                                              <p:pRg st="2" end="2"/>
                                            </p:txEl>
                                          </p:spTgt>
                                        </p:tgtEl>
                                        <p:attrNameLst>
                                          <p:attrName>style.visibility</p:attrName>
                                        </p:attrNameLst>
                                      </p:cBhvr>
                                      <p:to>
                                        <p:strVal val="visible"/>
                                      </p:to>
                                    </p:set>
                                    <p:animEffect transition="in" filter="fade">
                                      <p:cBhvr>
                                        <p:cTn id="38" dur="500"/>
                                        <p:tgtEl>
                                          <p:spTgt spid="299">
                                            <p:txEl>
                                              <p:pRg st="2" end="2"/>
                                            </p:txEl>
                                          </p:spTgt>
                                        </p:tgtEl>
                                      </p:cBhvr>
                                    </p:animEffect>
                                    <p:anim calcmode="lin" valueType="num">
                                      <p:cBhvr>
                                        <p:cTn id="39" dur="500" fill="hold"/>
                                        <p:tgtEl>
                                          <p:spTgt spid="299">
                                            <p:txEl>
                                              <p:pRg st="2" end="2"/>
                                            </p:txEl>
                                          </p:spTgt>
                                        </p:tgtEl>
                                        <p:attrNameLst>
                                          <p:attrName>ppt_x</p:attrName>
                                        </p:attrNameLst>
                                      </p:cBhvr>
                                      <p:tavLst>
                                        <p:tav tm="0">
                                          <p:val>
                                            <p:strVal val="#ppt_x"/>
                                          </p:val>
                                        </p:tav>
                                        <p:tav tm="100000">
                                          <p:val>
                                            <p:strVal val="#ppt_x"/>
                                          </p:val>
                                        </p:tav>
                                      </p:tavLst>
                                    </p:anim>
                                    <p:anim calcmode="lin" valueType="num">
                                      <p:cBhvr>
                                        <p:cTn id="40" dur="500" fill="hold"/>
                                        <p:tgtEl>
                                          <p:spTgt spid="299">
                                            <p:txEl>
                                              <p:pRg st="2" end="2"/>
                                            </p:txEl>
                                          </p:spTgt>
                                        </p:tgtEl>
                                        <p:attrNameLst>
                                          <p:attrName>ppt_y</p:attrName>
                                        </p:attrNameLst>
                                      </p:cBhvr>
                                      <p:tavLst>
                                        <p:tav tm="0">
                                          <p:val>
                                            <p:strVal val="#ppt_y+.1"/>
                                          </p:val>
                                        </p:tav>
                                        <p:tav tm="100000">
                                          <p:val>
                                            <p:strVal val="#ppt_y"/>
                                          </p:val>
                                        </p:tav>
                                      </p:tavLst>
                                    </p:anim>
                                  </p:childTnLst>
                                </p:cTn>
                              </p:par>
                            </p:childTnLst>
                          </p:cTn>
                        </p:par>
                        <p:par>
                          <p:cTn id="41" fill="hold" nodeType="withGroup">
                            <p:stCondLst>
                              <p:cond delay="1750"/>
                            </p:stCondLst>
                            <p:childTnLst>
                              <p:par>
                                <p:cTn id="42" presetID="22" presetClass="entr" presetSubtype="2" fill="hold" nodeType="afterEffect">
                                  <p:stCondLst>
                                    <p:cond delay="0"/>
                                  </p:stCondLst>
                                  <p:childTnLst>
                                    <p:set>
                                      <p:cBhvr>
                                        <p:cTn id="43" dur="1" fill="hold">
                                          <p:stCondLst>
                                            <p:cond delay="0"/>
                                          </p:stCondLst>
                                        </p:cTn>
                                        <p:tgtEl>
                                          <p:spTgt spid="272"/>
                                        </p:tgtEl>
                                        <p:attrNameLst>
                                          <p:attrName>style.visibility</p:attrName>
                                        </p:attrNameLst>
                                      </p:cBhvr>
                                      <p:to>
                                        <p:strVal val="visible"/>
                                      </p:to>
                                    </p:set>
                                    <p:animEffect transition="in" filter="wipe(right)">
                                      <p:cBhvr>
                                        <p:cTn id="44" dur="500"/>
                                        <p:tgtEl>
                                          <p:spTgt spid="272"/>
                                        </p:tgtEl>
                                      </p:cBhvr>
                                    </p:animEffect>
                                  </p:childTnLst>
                                </p:cTn>
                              </p:par>
                              <p:par>
                                <p:cTn id="45" presetID="20" presetClass="entr" presetSubtype="0" fill="hold" nodeType="withEffect">
                                  <p:stCondLst>
                                    <p:cond delay="0"/>
                                  </p:stCondLst>
                                  <p:childTnLst>
                                    <p:set>
                                      <p:cBhvr>
                                        <p:cTn id="46" dur="1" fill="hold">
                                          <p:stCondLst>
                                            <p:cond delay="0"/>
                                          </p:stCondLst>
                                        </p:cTn>
                                        <p:tgtEl>
                                          <p:spTgt spid="275"/>
                                        </p:tgtEl>
                                        <p:attrNameLst>
                                          <p:attrName>style.visibility</p:attrName>
                                        </p:attrNameLst>
                                      </p:cBhvr>
                                      <p:to>
                                        <p:strVal val="visible"/>
                                      </p:to>
                                    </p:set>
                                    <p:animEffect transition="in" filter="wedge">
                                      <p:cBhvr>
                                        <p:cTn id="47" dur="750"/>
                                        <p:tgtEl>
                                          <p:spTgt spid="275"/>
                                        </p:tgtEl>
                                      </p:cBhvr>
                                    </p:animEffect>
                                  </p:childTnLst>
                                </p:cTn>
                              </p:par>
                              <p:par>
                                <p:cTn id="48" presetID="12" presetClass="entr" presetSubtype="8" fill="hold" nodeType="withEffect">
                                  <p:stCondLst>
                                    <p:cond delay="0"/>
                                  </p:stCondLst>
                                  <p:childTnLst>
                                    <p:set>
                                      <p:cBhvr>
                                        <p:cTn id="49" dur="1" fill="hold">
                                          <p:stCondLst>
                                            <p:cond delay="0"/>
                                          </p:stCondLst>
                                        </p:cTn>
                                        <p:tgtEl>
                                          <p:spTgt spid="3"/>
                                        </p:tgtEl>
                                        <p:attrNameLst>
                                          <p:attrName>style.visibility</p:attrName>
                                        </p:attrNameLst>
                                      </p:cBhvr>
                                      <p:to>
                                        <p:strVal val="visible"/>
                                      </p:to>
                                    </p:set>
                                    <p:anim calcmode="lin" valueType="num">
                                      <p:cBhvr additive="base">
                                        <p:cTn id="50" dur="500"/>
                                        <p:tgtEl>
                                          <p:spTgt spid="3"/>
                                        </p:tgtEl>
                                        <p:attrNameLst>
                                          <p:attrName>ppt_x</p:attrName>
                                        </p:attrNameLst>
                                      </p:cBhvr>
                                      <p:tavLst>
                                        <p:tav tm="0">
                                          <p:val>
                                            <p:strVal val="#ppt_x-#ppt_w*1.125000"/>
                                          </p:val>
                                        </p:tav>
                                        <p:tav tm="100000">
                                          <p:val>
                                            <p:strVal val="#ppt_x"/>
                                          </p:val>
                                        </p:tav>
                                      </p:tavLst>
                                    </p:anim>
                                    <p:animEffect transition="in" filter="wipe(right)">
                                      <p:cBhvr>
                                        <p:cTn id="51" dur="500"/>
                                        <p:tgtEl>
                                          <p:spTgt spid="3"/>
                                        </p:tgtEl>
                                      </p:cBhvr>
                                    </p:animEffect>
                                  </p:childTnLst>
                                </p:cTn>
                              </p:par>
                              <p:par>
                                <p:cTn id="52" presetID="42" presetClass="entr" presetSubtype="0" fill="hold" nodeType="withEffect">
                                  <p:stCondLst>
                                    <p:cond delay="0"/>
                                  </p:stCondLst>
                                  <p:childTnLst>
                                    <p:set>
                                      <p:cBhvr>
                                        <p:cTn id="53" dur="1" fill="hold">
                                          <p:stCondLst>
                                            <p:cond delay="0"/>
                                          </p:stCondLst>
                                        </p:cTn>
                                        <p:tgtEl>
                                          <p:spTgt spid="299">
                                            <p:txEl>
                                              <p:pRg st="4" end="4"/>
                                            </p:txEl>
                                          </p:spTgt>
                                        </p:tgtEl>
                                        <p:attrNameLst>
                                          <p:attrName>style.visibility</p:attrName>
                                        </p:attrNameLst>
                                      </p:cBhvr>
                                      <p:to>
                                        <p:strVal val="visible"/>
                                      </p:to>
                                    </p:set>
                                    <p:animEffect transition="in" filter="fade">
                                      <p:cBhvr>
                                        <p:cTn id="54" dur="500"/>
                                        <p:tgtEl>
                                          <p:spTgt spid="299">
                                            <p:txEl>
                                              <p:pRg st="4" end="4"/>
                                            </p:txEl>
                                          </p:spTgt>
                                        </p:tgtEl>
                                      </p:cBhvr>
                                    </p:animEffect>
                                    <p:anim calcmode="lin" valueType="num">
                                      <p:cBhvr>
                                        <p:cTn id="55" dur="500" fill="hold"/>
                                        <p:tgtEl>
                                          <p:spTgt spid="299">
                                            <p:txEl>
                                              <p:pRg st="4" end="4"/>
                                            </p:txEl>
                                          </p:spTgt>
                                        </p:tgtEl>
                                        <p:attrNameLst>
                                          <p:attrName>ppt_x</p:attrName>
                                        </p:attrNameLst>
                                      </p:cBhvr>
                                      <p:tavLst>
                                        <p:tav tm="0">
                                          <p:val>
                                            <p:strVal val="#ppt_x"/>
                                          </p:val>
                                        </p:tav>
                                        <p:tav tm="100000">
                                          <p:val>
                                            <p:strVal val="#ppt_x"/>
                                          </p:val>
                                        </p:tav>
                                      </p:tavLst>
                                    </p:anim>
                                    <p:anim calcmode="lin" valueType="num">
                                      <p:cBhvr>
                                        <p:cTn id="56" dur="500" fill="hold"/>
                                        <p:tgtEl>
                                          <p:spTgt spid="299">
                                            <p:txEl>
                                              <p:pRg st="4" end="4"/>
                                            </p:txEl>
                                          </p:spTgt>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299">
                                            <p:txEl>
                                              <p:pRg st="5" end="5"/>
                                            </p:txEl>
                                          </p:spTgt>
                                        </p:tgtEl>
                                        <p:attrNameLst>
                                          <p:attrName>style.visibility</p:attrName>
                                        </p:attrNameLst>
                                      </p:cBhvr>
                                      <p:to>
                                        <p:strVal val="visible"/>
                                      </p:to>
                                    </p:set>
                                    <p:animEffect transition="in" filter="fade">
                                      <p:cBhvr>
                                        <p:cTn id="59" dur="500"/>
                                        <p:tgtEl>
                                          <p:spTgt spid="299">
                                            <p:txEl>
                                              <p:pRg st="5" end="5"/>
                                            </p:txEl>
                                          </p:spTgt>
                                        </p:tgtEl>
                                      </p:cBhvr>
                                    </p:animEffect>
                                    <p:anim calcmode="lin" valueType="num">
                                      <p:cBhvr>
                                        <p:cTn id="60" dur="500" fill="hold"/>
                                        <p:tgtEl>
                                          <p:spTgt spid="299">
                                            <p:txEl>
                                              <p:pRg st="5" end="5"/>
                                            </p:txEl>
                                          </p:spTgt>
                                        </p:tgtEl>
                                        <p:attrNameLst>
                                          <p:attrName>ppt_x</p:attrName>
                                        </p:attrNameLst>
                                      </p:cBhvr>
                                      <p:tavLst>
                                        <p:tav tm="0">
                                          <p:val>
                                            <p:strVal val="#ppt_x"/>
                                          </p:val>
                                        </p:tav>
                                        <p:tav tm="100000">
                                          <p:val>
                                            <p:strVal val="#ppt_x"/>
                                          </p:val>
                                        </p:tav>
                                      </p:tavLst>
                                    </p:anim>
                                    <p:anim calcmode="lin" valueType="num">
                                      <p:cBhvr>
                                        <p:cTn id="61" dur="500" fill="hold"/>
                                        <p:tgtEl>
                                          <p:spTgt spid="299">
                                            <p:txEl>
                                              <p:pRg st="5" end="5"/>
                                            </p:txEl>
                                          </p:spTgt>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299">
                                            <p:txEl>
                                              <p:pRg st="6" end="6"/>
                                            </p:txEl>
                                          </p:spTgt>
                                        </p:tgtEl>
                                        <p:attrNameLst>
                                          <p:attrName>style.visibility</p:attrName>
                                        </p:attrNameLst>
                                      </p:cBhvr>
                                      <p:to>
                                        <p:strVal val="visible"/>
                                      </p:to>
                                    </p:set>
                                    <p:animEffect transition="in" filter="fade">
                                      <p:cBhvr>
                                        <p:cTn id="64" dur="500"/>
                                        <p:tgtEl>
                                          <p:spTgt spid="299">
                                            <p:txEl>
                                              <p:pRg st="6" end="6"/>
                                            </p:txEl>
                                          </p:spTgt>
                                        </p:tgtEl>
                                      </p:cBhvr>
                                    </p:animEffect>
                                    <p:anim calcmode="lin" valueType="num">
                                      <p:cBhvr>
                                        <p:cTn id="65" dur="500" fill="hold"/>
                                        <p:tgtEl>
                                          <p:spTgt spid="299">
                                            <p:txEl>
                                              <p:pRg st="6" end="6"/>
                                            </p:txEl>
                                          </p:spTgt>
                                        </p:tgtEl>
                                        <p:attrNameLst>
                                          <p:attrName>ppt_x</p:attrName>
                                        </p:attrNameLst>
                                      </p:cBhvr>
                                      <p:tavLst>
                                        <p:tav tm="0">
                                          <p:val>
                                            <p:strVal val="#ppt_x"/>
                                          </p:val>
                                        </p:tav>
                                        <p:tav tm="100000">
                                          <p:val>
                                            <p:strVal val="#ppt_x"/>
                                          </p:val>
                                        </p:tav>
                                      </p:tavLst>
                                    </p:anim>
                                    <p:anim calcmode="lin" valueType="num">
                                      <p:cBhvr>
                                        <p:cTn id="66" dur="500" fill="hold"/>
                                        <p:tgtEl>
                                          <p:spTgt spid="299">
                                            <p:txEl>
                                              <p:pRg st="6" end="6"/>
                                            </p:txEl>
                                          </p:spTgt>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299">
                                            <p:txEl>
                                              <p:pRg st="8" end="8"/>
                                            </p:txEl>
                                          </p:spTgt>
                                        </p:tgtEl>
                                        <p:attrNameLst>
                                          <p:attrName>style.visibility</p:attrName>
                                        </p:attrNameLst>
                                      </p:cBhvr>
                                      <p:to>
                                        <p:strVal val="visible"/>
                                      </p:to>
                                    </p:set>
                                    <p:animEffect transition="in" filter="fade">
                                      <p:cBhvr>
                                        <p:cTn id="69" dur="500"/>
                                        <p:tgtEl>
                                          <p:spTgt spid="299">
                                            <p:txEl>
                                              <p:pRg st="8" end="8"/>
                                            </p:txEl>
                                          </p:spTgt>
                                        </p:tgtEl>
                                      </p:cBhvr>
                                    </p:animEffect>
                                    <p:anim calcmode="lin" valueType="num">
                                      <p:cBhvr>
                                        <p:cTn id="70" dur="500" fill="hold"/>
                                        <p:tgtEl>
                                          <p:spTgt spid="299">
                                            <p:txEl>
                                              <p:pRg st="8" end="8"/>
                                            </p:txEl>
                                          </p:spTgt>
                                        </p:tgtEl>
                                        <p:attrNameLst>
                                          <p:attrName>ppt_x</p:attrName>
                                        </p:attrNameLst>
                                      </p:cBhvr>
                                      <p:tavLst>
                                        <p:tav tm="0">
                                          <p:val>
                                            <p:strVal val="#ppt_x"/>
                                          </p:val>
                                        </p:tav>
                                        <p:tav tm="100000">
                                          <p:val>
                                            <p:strVal val="#ppt_x"/>
                                          </p:val>
                                        </p:tav>
                                      </p:tavLst>
                                    </p:anim>
                                    <p:anim calcmode="lin" valueType="num">
                                      <p:cBhvr>
                                        <p:cTn id="71" dur="500" fill="hold"/>
                                        <p:tgtEl>
                                          <p:spTgt spid="299">
                                            <p:txEl>
                                              <p:pRg st="8" end="8"/>
                                            </p:txEl>
                                          </p:spTgt>
                                        </p:tgtEl>
                                        <p:attrNameLst>
                                          <p:attrName>ppt_y</p:attrName>
                                        </p:attrNameLst>
                                      </p:cBhvr>
                                      <p:tavLst>
                                        <p:tav tm="0">
                                          <p:val>
                                            <p:strVal val="#ppt_y+.1"/>
                                          </p:val>
                                        </p:tav>
                                        <p:tav tm="100000">
                                          <p:val>
                                            <p:strVal val="#ppt_y"/>
                                          </p:val>
                                        </p:tav>
                                      </p:tavLst>
                                    </p:anim>
                                  </p:childTnLst>
                                </p:cTn>
                              </p:par>
                            </p:childTnLst>
                          </p:cTn>
                        </p:par>
                        <p:par>
                          <p:cTn id="72" fill="hold" nodeType="withGroup">
                            <p:stCondLst>
                              <p:cond delay="2500"/>
                            </p:stCondLst>
                            <p:childTnLst>
                              <p:par>
                                <p:cTn id="73" presetID="12" presetClass="entr" presetSubtype="8" fill="hold" nodeType="afterEffect">
                                  <p:stCondLst>
                                    <p:cond delay="0"/>
                                  </p:stCondLst>
                                  <p:childTnLst>
                                    <p:set>
                                      <p:cBhvr>
                                        <p:cTn id="74" dur="1" fill="hold">
                                          <p:stCondLst>
                                            <p:cond delay="0"/>
                                          </p:stCondLst>
                                        </p:cTn>
                                        <p:tgtEl>
                                          <p:spTgt spid="4"/>
                                        </p:tgtEl>
                                        <p:attrNameLst>
                                          <p:attrName>style.visibility</p:attrName>
                                        </p:attrNameLst>
                                      </p:cBhvr>
                                      <p:to>
                                        <p:strVal val="visible"/>
                                      </p:to>
                                    </p:set>
                                    <p:anim calcmode="lin" valueType="num">
                                      <p:cBhvr additive="base">
                                        <p:cTn id="75" dur="500"/>
                                        <p:tgtEl>
                                          <p:spTgt spid="4"/>
                                        </p:tgtEl>
                                        <p:attrNameLst>
                                          <p:attrName>ppt_x</p:attrName>
                                        </p:attrNameLst>
                                      </p:cBhvr>
                                      <p:tavLst>
                                        <p:tav tm="0">
                                          <p:val>
                                            <p:strVal val="#ppt_x-#ppt_w*1.125000"/>
                                          </p:val>
                                        </p:tav>
                                        <p:tav tm="100000">
                                          <p:val>
                                            <p:strVal val="#ppt_x"/>
                                          </p:val>
                                        </p:tav>
                                      </p:tavLst>
                                    </p:anim>
                                    <p:animEffect transition="in" filter="wipe(right)">
                                      <p:cBhvr>
                                        <p:cTn id="76" dur="500"/>
                                        <p:tgtEl>
                                          <p:spTgt spid="4"/>
                                        </p:tgtEl>
                                      </p:cBhvr>
                                    </p:animEffect>
                                  </p:childTnLst>
                                </p:cTn>
                              </p:par>
                              <p:par>
                                <p:cTn id="77" presetID="22" presetClass="entr" presetSubtype="2" fill="hold" nodeType="withEffect">
                                  <p:stCondLst>
                                    <p:cond delay="0"/>
                                  </p:stCondLst>
                                  <p:childTnLst>
                                    <p:set>
                                      <p:cBhvr>
                                        <p:cTn id="78" dur="1" fill="hold">
                                          <p:stCondLst>
                                            <p:cond delay="0"/>
                                          </p:stCondLst>
                                        </p:cTn>
                                        <p:tgtEl>
                                          <p:spTgt spid="280"/>
                                        </p:tgtEl>
                                        <p:attrNameLst>
                                          <p:attrName>style.visibility</p:attrName>
                                        </p:attrNameLst>
                                      </p:cBhvr>
                                      <p:to>
                                        <p:strVal val="visible"/>
                                      </p:to>
                                    </p:set>
                                    <p:animEffect transition="in" filter="wipe(right)">
                                      <p:cBhvr>
                                        <p:cTn id="79" dur="500"/>
                                        <p:tgtEl>
                                          <p:spTgt spid="280"/>
                                        </p:tgtEl>
                                      </p:cBhvr>
                                    </p:animEffect>
                                  </p:childTnLst>
                                </p:cTn>
                              </p:par>
                            </p:childTnLst>
                          </p:cTn>
                        </p:par>
                        <p:par>
                          <p:cTn id="80" fill="hold" nodeType="afterGroup">
                            <p:stCondLst>
                              <p:cond delay="3000"/>
                            </p:stCondLst>
                            <p:childTnLst>
                              <p:par>
                                <p:cTn id="81" presetID="20" presetClass="entr" presetSubtype="0" fill="hold" nodeType="afterEffect">
                                  <p:stCondLst>
                                    <p:cond delay="0"/>
                                  </p:stCondLst>
                                  <p:childTnLst>
                                    <p:set>
                                      <p:cBhvr>
                                        <p:cTn id="82" dur="1" fill="hold">
                                          <p:stCondLst>
                                            <p:cond delay="0"/>
                                          </p:stCondLst>
                                        </p:cTn>
                                        <p:tgtEl>
                                          <p:spTgt spid="283"/>
                                        </p:tgtEl>
                                        <p:attrNameLst>
                                          <p:attrName>style.visibility</p:attrName>
                                        </p:attrNameLst>
                                      </p:cBhvr>
                                      <p:to>
                                        <p:strVal val="visible"/>
                                      </p:to>
                                    </p:set>
                                    <p:animEffect transition="in" filter="wedge">
                                      <p:cBhvr>
                                        <p:cTn id="83" dur="750"/>
                                        <p:tgtEl>
                                          <p:spTgt spid="283"/>
                                        </p:tgtEl>
                                      </p:cBhvr>
                                    </p:animEffect>
                                  </p:childTnLst>
                                </p:cTn>
                              </p:par>
                              <p:par>
                                <p:cTn id="84" presetID="42" presetClass="entr" presetSubtype="0" fill="hold" nodeType="withEffect">
                                  <p:stCondLst>
                                    <p:cond delay="0"/>
                                  </p:stCondLst>
                                  <p:childTnLst>
                                    <p:set>
                                      <p:cBhvr>
                                        <p:cTn id="85" dur="1" fill="hold">
                                          <p:stCondLst>
                                            <p:cond delay="0"/>
                                          </p:stCondLst>
                                        </p:cTn>
                                        <p:tgtEl>
                                          <p:spTgt spid="299">
                                            <p:txEl>
                                              <p:pRg st="9" end="9"/>
                                            </p:txEl>
                                          </p:spTgt>
                                        </p:tgtEl>
                                        <p:attrNameLst>
                                          <p:attrName>style.visibility</p:attrName>
                                        </p:attrNameLst>
                                      </p:cBhvr>
                                      <p:to>
                                        <p:strVal val="visible"/>
                                      </p:to>
                                    </p:set>
                                    <p:animEffect transition="in" filter="fade">
                                      <p:cBhvr>
                                        <p:cTn id="86" dur="500"/>
                                        <p:tgtEl>
                                          <p:spTgt spid="299">
                                            <p:txEl>
                                              <p:pRg st="9" end="9"/>
                                            </p:txEl>
                                          </p:spTgt>
                                        </p:tgtEl>
                                      </p:cBhvr>
                                    </p:animEffect>
                                    <p:anim calcmode="lin" valueType="num">
                                      <p:cBhvr>
                                        <p:cTn id="87" dur="500" fill="hold"/>
                                        <p:tgtEl>
                                          <p:spTgt spid="299">
                                            <p:txEl>
                                              <p:pRg st="9" end="9"/>
                                            </p:txEl>
                                          </p:spTgt>
                                        </p:tgtEl>
                                        <p:attrNameLst>
                                          <p:attrName>ppt_x</p:attrName>
                                        </p:attrNameLst>
                                      </p:cBhvr>
                                      <p:tavLst>
                                        <p:tav tm="0">
                                          <p:val>
                                            <p:strVal val="#ppt_x"/>
                                          </p:val>
                                        </p:tav>
                                        <p:tav tm="100000">
                                          <p:val>
                                            <p:strVal val="#ppt_x"/>
                                          </p:val>
                                        </p:tav>
                                      </p:tavLst>
                                    </p:anim>
                                    <p:anim calcmode="lin" valueType="num">
                                      <p:cBhvr>
                                        <p:cTn id="88" dur="500" fill="hold"/>
                                        <p:tgtEl>
                                          <p:spTgt spid="299">
                                            <p:txEl>
                                              <p:pRg st="9" end="9"/>
                                            </p:txEl>
                                          </p:spTgt>
                                        </p:tgtEl>
                                        <p:attrNameLst>
                                          <p:attrName>ppt_y</p:attrName>
                                        </p:attrNameLst>
                                      </p:cBhvr>
                                      <p:tavLst>
                                        <p:tav tm="0">
                                          <p:val>
                                            <p:strVal val="#ppt_y+.1"/>
                                          </p:val>
                                        </p:tav>
                                        <p:tav tm="100000">
                                          <p:val>
                                            <p:strVal val="#ppt_y"/>
                                          </p:val>
                                        </p:tav>
                                      </p:tavLst>
                                    </p:anim>
                                  </p:childTnLst>
                                </p:cTn>
                              </p:par>
                            </p:childTnLst>
                          </p:cTn>
                        </p:par>
                        <p:par>
                          <p:cTn id="89" fill="hold" nodeType="withGroup">
                            <p:stCondLst>
                              <p:cond delay="3750"/>
                            </p:stCondLst>
                            <p:childTnLst>
                              <p:par>
                                <p:cTn id="90" presetID="12" presetClass="entr" presetSubtype="8" fill="hold" nodeType="afterEffect">
                                  <p:stCondLst>
                                    <p:cond delay="0"/>
                                  </p:stCondLst>
                                  <p:childTnLst>
                                    <p:set>
                                      <p:cBhvr>
                                        <p:cTn id="91" dur="1" fill="hold">
                                          <p:stCondLst>
                                            <p:cond delay="0"/>
                                          </p:stCondLst>
                                        </p:cTn>
                                        <p:tgtEl>
                                          <p:spTgt spid="5"/>
                                        </p:tgtEl>
                                        <p:attrNameLst>
                                          <p:attrName>style.visibility</p:attrName>
                                        </p:attrNameLst>
                                      </p:cBhvr>
                                      <p:to>
                                        <p:strVal val="visible"/>
                                      </p:to>
                                    </p:set>
                                    <p:anim calcmode="lin" valueType="num">
                                      <p:cBhvr additive="base">
                                        <p:cTn id="92" dur="500"/>
                                        <p:tgtEl>
                                          <p:spTgt spid="5"/>
                                        </p:tgtEl>
                                        <p:attrNameLst>
                                          <p:attrName>ppt_x</p:attrName>
                                        </p:attrNameLst>
                                      </p:cBhvr>
                                      <p:tavLst>
                                        <p:tav tm="0">
                                          <p:val>
                                            <p:strVal val="#ppt_x-#ppt_w*1.125000"/>
                                          </p:val>
                                        </p:tav>
                                        <p:tav tm="100000">
                                          <p:val>
                                            <p:strVal val="#ppt_x"/>
                                          </p:val>
                                        </p:tav>
                                      </p:tavLst>
                                    </p:anim>
                                    <p:animEffect transition="in" filter="wipe(right)">
                                      <p:cBhvr>
                                        <p:cTn id="93" dur="500"/>
                                        <p:tgtEl>
                                          <p:spTgt spid="5"/>
                                        </p:tgtEl>
                                      </p:cBhvr>
                                    </p:animEffect>
                                  </p:childTnLst>
                                </p:cTn>
                              </p:par>
                              <p:par>
                                <p:cTn id="94" presetID="42" presetClass="entr" presetSubtype="0" fill="hold" nodeType="withEffect">
                                  <p:stCondLst>
                                    <p:cond delay="0"/>
                                  </p:stCondLst>
                                  <p:childTnLst>
                                    <p:set>
                                      <p:cBhvr>
                                        <p:cTn id="95" dur="1" fill="hold">
                                          <p:stCondLst>
                                            <p:cond delay="0"/>
                                          </p:stCondLst>
                                        </p:cTn>
                                        <p:tgtEl>
                                          <p:spTgt spid="299">
                                            <p:txEl>
                                              <p:pRg st="11" end="11"/>
                                            </p:txEl>
                                          </p:spTgt>
                                        </p:tgtEl>
                                        <p:attrNameLst>
                                          <p:attrName>style.visibility</p:attrName>
                                        </p:attrNameLst>
                                      </p:cBhvr>
                                      <p:to>
                                        <p:strVal val="visible"/>
                                      </p:to>
                                    </p:set>
                                    <p:animEffect transition="in" filter="fade">
                                      <p:cBhvr>
                                        <p:cTn id="96" dur="500"/>
                                        <p:tgtEl>
                                          <p:spTgt spid="299">
                                            <p:txEl>
                                              <p:pRg st="11" end="11"/>
                                            </p:txEl>
                                          </p:spTgt>
                                        </p:tgtEl>
                                      </p:cBhvr>
                                    </p:animEffect>
                                    <p:anim calcmode="lin" valueType="num">
                                      <p:cBhvr>
                                        <p:cTn id="97" dur="500" fill="hold"/>
                                        <p:tgtEl>
                                          <p:spTgt spid="299">
                                            <p:txEl>
                                              <p:pRg st="11" end="11"/>
                                            </p:txEl>
                                          </p:spTgt>
                                        </p:tgtEl>
                                        <p:attrNameLst>
                                          <p:attrName>ppt_x</p:attrName>
                                        </p:attrNameLst>
                                      </p:cBhvr>
                                      <p:tavLst>
                                        <p:tav tm="0">
                                          <p:val>
                                            <p:strVal val="#ppt_x"/>
                                          </p:val>
                                        </p:tav>
                                        <p:tav tm="100000">
                                          <p:val>
                                            <p:strVal val="#ppt_x"/>
                                          </p:val>
                                        </p:tav>
                                      </p:tavLst>
                                    </p:anim>
                                    <p:anim calcmode="lin" valueType="num">
                                      <p:cBhvr>
                                        <p:cTn id="98" dur="500" fill="hold"/>
                                        <p:tgtEl>
                                          <p:spTgt spid="299">
                                            <p:txEl>
                                              <p:pRg st="11" end="11"/>
                                            </p:txEl>
                                          </p:spTgt>
                                        </p:tgtEl>
                                        <p:attrNameLst>
                                          <p:attrName>ppt_y</p:attrName>
                                        </p:attrNameLst>
                                      </p:cBhvr>
                                      <p:tavLst>
                                        <p:tav tm="0">
                                          <p:val>
                                            <p:strVal val="#ppt_y+.1"/>
                                          </p:val>
                                        </p:tav>
                                        <p:tav tm="100000">
                                          <p:val>
                                            <p:strVal val="#ppt_y"/>
                                          </p:val>
                                        </p:tav>
                                      </p:tavLst>
                                    </p:anim>
                                  </p:childTnLst>
                                </p:cTn>
                              </p:par>
                              <p:par>
                                <p:cTn id="99" presetID="42" presetClass="entr" presetSubtype="0" fill="hold" nodeType="withEffect">
                                  <p:stCondLst>
                                    <p:cond delay="0"/>
                                  </p:stCondLst>
                                  <p:childTnLst>
                                    <p:set>
                                      <p:cBhvr>
                                        <p:cTn id="100" dur="1" fill="hold">
                                          <p:stCondLst>
                                            <p:cond delay="0"/>
                                          </p:stCondLst>
                                        </p:cTn>
                                        <p:tgtEl>
                                          <p:spTgt spid="299">
                                            <p:txEl>
                                              <p:pRg st="12" end="12"/>
                                            </p:txEl>
                                          </p:spTgt>
                                        </p:tgtEl>
                                        <p:attrNameLst>
                                          <p:attrName>style.visibility</p:attrName>
                                        </p:attrNameLst>
                                      </p:cBhvr>
                                      <p:to>
                                        <p:strVal val="visible"/>
                                      </p:to>
                                    </p:set>
                                    <p:animEffect transition="in" filter="fade">
                                      <p:cBhvr>
                                        <p:cTn id="101" dur="500"/>
                                        <p:tgtEl>
                                          <p:spTgt spid="299">
                                            <p:txEl>
                                              <p:pRg st="12" end="12"/>
                                            </p:txEl>
                                          </p:spTgt>
                                        </p:tgtEl>
                                      </p:cBhvr>
                                    </p:animEffect>
                                    <p:anim calcmode="lin" valueType="num">
                                      <p:cBhvr>
                                        <p:cTn id="102" dur="500" fill="hold"/>
                                        <p:tgtEl>
                                          <p:spTgt spid="299">
                                            <p:txEl>
                                              <p:pRg st="12" end="12"/>
                                            </p:txEl>
                                          </p:spTgt>
                                        </p:tgtEl>
                                        <p:attrNameLst>
                                          <p:attrName>ppt_x</p:attrName>
                                        </p:attrNameLst>
                                      </p:cBhvr>
                                      <p:tavLst>
                                        <p:tav tm="0">
                                          <p:val>
                                            <p:strVal val="#ppt_x"/>
                                          </p:val>
                                        </p:tav>
                                        <p:tav tm="100000">
                                          <p:val>
                                            <p:strVal val="#ppt_x"/>
                                          </p:val>
                                        </p:tav>
                                      </p:tavLst>
                                    </p:anim>
                                    <p:anim calcmode="lin" valueType="num">
                                      <p:cBhvr>
                                        <p:cTn id="103" dur="500" fill="hold"/>
                                        <p:tgtEl>
                                          <p:spTgt spid="299">
                                            <p:txEl>
                                              <p:pRg st="12" end="12"/>
                                            </p:txEl>
                                          </p:spTgt>
                                        </p:tgtEl>
                                        <p:attrNameLst>
                                          <p:attrName>ppt_y</p:attrName>
                                        </p:attrNameLst>
                                      </p:cBhvr>
                                      <p:tavLst>
                                        <p:tav tm="0">
                                          <p:val>
                                            <p:strVal val="#ppt_y+.1"/>
                                          </p:val>
                                        </p:tav>
                                        <p:tav tm="100000">
                                          <p:val>
                                            <p:strVal val="#ppt_y"/>
                                          </p:val>
                                        </p:tav>
                                      </p:tavLst>
                                    </p:anim>
                                  </p:childTnLst>
                                </p:cTn>
                              </p:par>
                              <p:par>
                                <p:cTn id="104" presetID="42" presetClass="entr" presetSubtype="0" fill="hold" nodeType="withEffect">
                                  <p:stCondLst>
                                    <p:cond delay="0"/>
                                  </p:stCondLst>
                                  <p:childTnLst>
                                    <p:set>
                                      <p:cBhvr>
                                        <p:cTn id="105" dur="1" fill="hold">
                                          <p:stCondLst>
                                            <p:cond delay="0"/>
                                          </p:stCondLst>
                                        </p:cTn>
                                        <p:tgtEl>
                                          <p:spTgt spid="299">
                                            <p:txEl>
                                              <p:pRg st="13" end="13"/>
                                            </p:txEl>
                                          </p:spTgt>
                                        </p:tgtEl>
                                        <p:attrNameLst>
                                          <p:attrName>style.visibility</p:attrName>
                                        </p:attrNameLst>
                                      </p:cBhvr>
                                      <p:to>
                                        <p:strVal val="visible"/>
                                      </p:to>
                                    </p:set>
                                    <p:animEffect transition="in" filter="fade">
                                      <p:cBhvr>
                                        <p:cTn id="106" dur="500"/>
                                        <p:tgtEl>
                                          <p:spTgt spid="299">
                                            <p:txEl>
                                              <p:pRg st="13" end="13"/>
                                            </p:txEl>
                                          </p:spTgt>
                                        </p:tgtEl>
                                      </p:cBhvr>
                                    </p:animEffect>
                                    <p:anim calcmode="lin" valueType="num">
                                      <p:cBhvr>
                                        <p:cTn id="107" dur="500" fill="hold"/>
                                        <p:tgtEl>
                                          <p:spTgt spid="299">
                                            <p:txEl>
                                              <p:pRg st="13" end="13"/>
                                            </p:txEl>
                                          </p:spTgt>
                                        </p:tgtEl>
                                        <p:attrNameLst>
                                          <p:attrName>ppt_x</p:attrName>
                                        </p:attrNameLst>
                                      </p:cBhvr>
                                      <p:tavLst>
                                        <p:tav tm="0">
                                          <p:val>
                                            <p:strVal val="#ppt_x"/>
                                          </p:val>
                                        </p:tav>
                                        <p:tav tm="100000">
                                          <p:val>
                                            <p:strVal val="#ppt_x"/>
                                          </p:val>
                                        </p:tav>
                                      </p:tavLst>
                                    </p:anim>
                                    <p:anim calcmode="lin" valueType="num">
                                      <p:cBhvr>
                                        <p:cTn id="108" dur="500" fill="hold"/>
                                        <p:tgtEl>
                                          <p:spTgt spid="299">
                                            <p:txEl>
                                              <p:pRg st="13" end="13"/>
                                            </p:txEl>
                                          </p:spTgt>
                                        </p:tgtEl>
                                        <p:attrNameLst>
                                          <p:attrName>ppt_y</p:attrName>
                                        </p:attrNameLst>
                                      </p:cBhvr>
                                      <p:tavLst>
                                        <p:tav tm="0">
                                          <p:val>
                                            <p:strVal val="#ppt_y+.1"/>
                                          </p:val>
                                        </p:tav>
                                        <p:tav tm="100000">
                                          <p:val>
                                            <p:strVal val="#ppt_y"/>
                                          </p:val>
                                        </p:tav>
                                      </p:tavLst>
                                    </p:anim>
                                  </p:childTnLst>
                                </p:cTn>
                              </p:par>
                              <p:par>
                                <p:cTn id="109" presetID="42" presetClass="entr" presetSubtype="0" fill="hold" nodeType="withEffect">
                                  <p:stCondLst>
                                    <p:cond delay="0"/>
                                  </p:stCondLst>
                                  <p:childTnLst>
                                    <p:set>
                                      <p:cBhvr>
                                        <p:cTn id="110" dur="1" fill="hold">
                                          <p:stCondLst>
                                            <p:cond delay="0"/>
                                          </p:stCondLst>
                                        </p:cTn>
                                        <p:tgtEl>
                                          <p:spTgt spid="299">
                                            <p:txEl>
                                              <p:pRg st="15" end="15"/>
                                            </p:txEl>
                                          </p:spTgt>
                                        </p:tgtEl>
                                        <p:attrNameLst>
                                          <p:attrName>style.visibility</p:attrName>
                                        </p:attrNameLst>
                                      </p:cBhvr>
                                      <p:to>
                                        <p:strVal val="visible"/>
                                      </p:to>
                                    </p:set>
                                    <p:animEffect transition="in" filter="fade">
                                      <p:cBhvr>
                                        <p:cTn id="111" dur="500"/>
                                        <p:tgtEl>
                                          <p:spTgt spid="299">
                                            <p:txEl>
                                              <p:pRg st="15" end="15"/>
                                            </p:txEl>
                                          </p:spTgt>
                                        </p:tgtEl>
                                      </p:cBhvr>
                                    </p:animEffect>
                                    <p:anim calcmode="lin" valueType="num">
                                      <p:cBhvr>
                                        <p:cTn id="112" dur="500" fill="hold"/>
                                        <p:tgtEl>
                                          <p:spTgt spid="299">
                                            <p:txEl>
                                              <p:pRg st="15" end="15"/>
                                            </p:txEl>
                                          </p:spTgt>
                                        </p:tgtEl>
                                        <p:attrNameLst>
                                          <p:attrName>ppt_x</p:attrName>
                                        </p:attrNameLst>
                                      </p:cBhvr>
                                      <p:tavLst>
                                        <p:tav tm="0">
                                          <p:val>
                                            <p:strVal val="#ppt_x"/>
                                          </p:val>
                                        </p:tav>
                                        <p:tav tm="100000">
                                          <p:val>
                                            <p:strVal val="#ppt_x"/>
                                          </p:val>
                                        </p:tav>
                                      </p:tavLst>
                                    </p:anim>
                                    <p:anim calcmode="lin" valueType="num">
                                      <p:cBhvr>
                                        <p:cTn id="113" dur="500" fill="hold"/>
                                        <p:tgtEl>
                                          <p:spTgt spid="299">
                                            <p:txEl>
                                              <p:pRg st="15" end="15"/>
                                            </p:txEl>
                                          </p:spTgt>
                                        </p:tgtEl>
                                        <p:attrNameLst>
                                          <p:attrName>ppt_y</p:attrName>
                                        </p:attrNameLst>
                                      </p:cBhvr>
                                      <p:tavLst>
                                        <p:tav tm="0">
                                          <p:val>
                                            <p:strVal val="#ppt_y+.1"/>
                                          </p:val>
                                        </p:tav>
                                        <p:tav tm="100000">
                                          <p:val>
                                            <p:strVal val="#ppt_y"/>
                                          </p:val>
                                        </p:tav>
                                      </p:tavLst>
                                    </p:anim>
                                  </p:childTnLst>
                                </p:cTn>
                              </p:par>
                            </p:childTnLst>
                          </p:cTn>
                        </p:par>
                        <p:par>
                          <p:cTn id="114" fill="hold">
                            <p:stCondLst>
                              <p:cond delay="4250"/>
                            </p:stCondLst>
                            <p:childTnLst>
                              <p:par>
                                <p:cTn id="115" presetID="12" presetClass="entr" presetSubtype="8" fill="hold" nodeType="afterEffect">
                                  <p:stCondLst>
                                    <p:cond delay="0"/>
                                  </p:stCondLst>
                                  <p:childTnLst>
                                    <p:set>
                                      <p:cBhvr>
                                        <p:cTn id="116" dur="1" fill="hold">
                                          <p:stCondLst>
                                            <p:cond delay="0"/>
                                          </p:stCondLst>
                                        </p:cTn>
                                        <p:tgtEl>
                                          <p:spTgt spid="55"/>
                                        </p:tgtEl>
                                        <p:attrNameLst>
                                          <p:attrName>style.visibility</p:attrName>
                                        </p:attrNameLst>
                                      </p:cBhvr>
                                      <p:to>
                                        <p:strVal val="visible"/>
                                      </p:to>
                                    </p:set>
                                    <p:anim calcmode="lin" valueType="num">
                                      <p:cBhvr additive="base">
                                        <p:cTn id="117" dur="500"/>
                                        <p:tgtEl>
                                          <p:spTgt spid="55"/>
                                        </p:tgtEl>
                                        <p:attrNameLst>
                                          <p:attrName>ppt_x</p:attrName>
                                        </p:attrNameLst>
                                      </p:cBhvr>
                                      <p:tavLst>
                                        <p:tav tm="0">
                                          <p:val>
                                            <p:strVal val="#ppt_x-#ppt_w*1.125000"/>
                                          </p:val>
                                        </p:tav>
                                        <p:tav tm="100000">
                                          <p:val>
                                            <p:strVal val="#ppt_x"/>
                                          </p:val>
                                        </p:tav>
                                      </p:tavLst>
                                    </p:anim>
                                    <p:animEffect transition="in" filter="wipe(right)">
                                      <p:cBhvr>
                                        <p:cTn id="118"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a:extLst/>
          </p:cNvPr>
          <p:cNvSpPr/>
          <p:nvPr/>
        </p:nvSpPr>
        <p:spPr>
          <a:xfrm>
            <a:off x="679450" y="0"/>
            <a:ext cx="111100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nvGrpSpPr>
          <p:cNvPr id="6" name="组合 5"/>
          <p:cNvGrpSpPr/>
          <p:nvPr/>
        </p:nvGrpSpPr>
        <p:grpSpPr>
          <a:xfrm>
            <a:off x="777938" y="892164"/>
            <a:ext cx="4414775" cy="3940497"/>
            <a:chOff x="1699795" y="1316367"/>
            <a:chExt cx="4147990" cy="3834133"/>
          </a:xfrm>
        </p:grpSpPr>
        <p:sp>
          <p:nvSpPr>
            <p:cNvPr id="45" name="Freeform 47">
              <a:extLst/>
            </p:cNvPr>
            <p:cNvSpPr>
              <a:spLocks/>
            </p:cNvSpPr>
            <p:nvPr/>
          </p:nvSpPr>
          <p:spPr bwMode="auto">
            <a:xfrm>
              <a:off x="5237030" y="3073960"/>
              <a:ext cx="259570" cy="434310"/>
            </a:xfrm>
            <a:custGeom>
              <a:avLst/>
              <a:gdLst/>
              <a:ahLst/>
              <a:cxnLst>
                <a:cxn ang="0">
                  <a:pos x="10" y="4"/>
                </a:cxn>
                <a:cxn ang="0">
                  <a:pos x="4" y="9"/>
                </a:cxn>
                <a:cxn ang="0">
                  <a:pos x="7" y="15"/>
                </a:cxn>
                <a:cxn ang="0">
                  <a:pos x="7" y="20"/>
                </a:cxn>
                <a:cxn ang="0">
                  <a:pos x="6" y="30"/>
                </a:cxn>
                <a:cxn ang="0">
                  <a:pos x="3" y="44"/>
                </a:cxn>
                <a:cxn ang="0">
                  <a:pos x="4" y="51"/>
                </a:cxn>
                <a:cxn ang="0">
                  <a:pos x="26" y="44"/>
                </a:cxn>
                <a:cxn ang="0">
                  <a:pos x="37" y="40"/>
                </a:cxn>
                <a:cxn ang="0">
                  <a:pos x="41" y="35"/>
                </a:cxn>
                <a:cxn ang="0">
                  <a:pos x="38" y="19"/>
                </a:cxn>
                <a:cxn ang="0">
                  <a:pos x="27" y="0"/>
                </a:cxn>
                <a:cxn ang="0">
                  <a:pos x="21" y="2"/>
                </a:cxn>
                <a:cxn ang="0">
                  <a:pos x="10" y="4"/>
                </a:cxn>
              </a:cxnLst>
              <a:rect l="0" t="0" r="r" b="b"/>
              <a:pathLst>
                <a:path w="43" h="53">
                  <a:moveTo>
                    <a:pt x="10" y="4"/>
                  </a:moveTo>
                  <a:cubicBezTo>
                    <a:pt x="9" y="5"/>
                    <a:pt x="6" y="7"/>
                    <a:pt x="4" y="9"/>
                  </a:cubicBezTo>
                  <a:cubicBezTo>
                    <a:pt x="5" y="11"/>
                    <a:pt x="5" y="15"/>
                    <a:pt x="7" y="15"/>
                  </a:cubicBezTo>
                  <a:cubicBezTo>
                    <a:pt x="11" y="15"/>
                    <a:pt x="11" y="21"/>
                    <a:pt x="7" y="20"/>
                  </a:cubicBezTo>
                  <a:cubicBezTo>
                    <a:pt x="3" y="19"/>
                    <a:pt x="3" y="25"/>
                    <a:pt x="6" y="30"/>
                  </a:cubicBezTo>
                  <a:cubicBezTo>
                    <a:pt x="10" y="35"/>
                    <a:pt x="0" y="41"/>
                    <a:pt x="3" y="44"/>
                  </a:cubicBezTo>
                  <a:cubicBezTo>
                    <a:pt x="5" y="47"/>
                    <a:pt x="3" y="50"/>
                    <a:pt x="4" y="51"/>
                  </a:cubicBezTo>
                  <a:cubicBezTo>
                    <a:pt x="5" y="53"/>
                    <a:pt x="20" y="51"/>
                    <a:pt x="26" y="44"/>
                  </a:cubicBezTo>
                  <a:cubicBezTo>
                    <a:pt x="32" y="38"/>
                    <a:pt x="34" y="39"/>
                    <a:pt x="37" y="40"/>
                  </a:cubicBezTo>
                  <a:cubicBezTo>
                    <a:pt x="40" y="41"/>
                    <a:pt x="43" y="37"/>
                    <a:pt x="41" y="35"/>
                  </a:cubicBezTo>
                  <a:cubicBezTo>
                    <a:pt x="40" y="32"/>
                    <a:pt x="38" y="26"/>
                    <a:pt x="38" y="19"/>
                  </a:cubicBezTo>
                  <a:cubicBezTo>
                    <a:pt x="39" y="14"/>
                    <a:pt x="33" y="6"/>
                    <a:pt x="27" y="0"/>
                  </a:cubicBezTo>
                  <a:cubicBezTo>
                    <a:pt x="25" y="1"/>
                    <a:pt x="23" y="2"/>
                    <a:pt x="21" y="2"/>
                  </a:cubicBezTo>
                  <a:cubicBezTo>
                    <a:pt x="17" y="2"/>
                    <a:pt x="12" y="2"/>
                    <a:pt x="10" y="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48" name="Freeform 50">
              <a:extLst/>
            </p:cNvPr>
            <p:cNvSpPr>
              <a:spLocks/>
            </p:cNvSpPr>
            <p:nvPr/>
          </p:nvSpPr>
          <p:spPr bwMode="auto">
            <a:xfrm>
              <a:off x="2636271" y="1486019"/>
              <a:ext cx="2173242" cy="1255422"/>
            </a:xfrm>
            <a:custGeom>
              <a:avLst/>
              <a:gdLst/>
              <a:ahLst/>
              <a:cxnLst>
                <a:cxn ang="0">
                  <a:pos x="329" y="65"/>
                </a:cxn>
                <a:cxn ang="0">
                  <a:pos x="306" y="63"/>
                </a:cxn>
                <a:cxn ang="0">
                  <a:pos x="308" y="52"/>
                </a:cxn>
                <a:cxn ang="0">
                  <a:pos x="309" y="33"/>
                </a:cxn>
                <a:cxn ang="0">
                  <a:pos x="286" y="30"/>
                </a:cxn>
                <a:cxn ang="0">
                  <a:pos x="268" y="40"/>
                </a:cxn>
                <a:cxn ang="0">
                  <a:pos x="238" y="43"/>
                </a:cxn>
                <a:cxn ang="0">
                  <a:pos x="218" y="34"/>
                </a:cxn>
                <a:cxn ang="0">
                  <a:pos x="200" y="28"/>
                </a:cxn>
                <a:cxn ang="0">
                  <a:pos x="179" y="27"/>
                </a:cxn>
                <a:cxn ang="0">
                  <a:pos x="161" y="28"/>
                </a:cxn>
                <a:cxn ang="0">
                  <a:pos x="153" y="13"/>
                </a:cxn>
                <a:cxn ang="0">
                  <a:pos x="133" y="6"/>
                </a:cxn>
                <a:cxn ang="0">
                  <a:pos x="118" y="1"/>
                </a:cxn>
                <a:cxn ang="0">
                  <a:pos x="108" y="9"/>
                </a:cxn>
                <a:cxn ang="0">
                  <a:pos x="107" y="24"/>
                </a:cxn>
                <a:cxn ang="0">
                  <a:pos x="98" y="35"/>
                </a:cxn>
                <a:cxn ang="0">
                  <a:pos x="81" y="33"/>
                </a:cxn>
                <a:cxn ang="0">
                  <a:pos x="68" y="23"/>
                </a:cxn>
                <a:cxn ang="0">
                  <a:pos x="44" y="22"/>
                </a:cxn>
                <a:cxn ang="0">
                  <a:pos x="29" y="30"/>
                </a:cxn>
                <a:cxn ang="0">
                  <a:pos x="10" y="40"/>
                </a:cxn>
                <a:cxn ang="0">
                  <a:pos x="0" y="44"/>
                </a:cxn>
                <a:cxn ang="0">
                  <a:pos x="9" y="55"/>
                </a:cxn>
                <a:cxn ang="0">
                  <a:pos x="29" y="69"/>
                </a:cxn>
                <a:cxn ang="0">
                  <a:pos x="34" y="88"/>
                </a:cxn>
                <a:cxn ang="0">
                  <a:pos x="57" y="104"/>
                </a:cxn>
                <a:cxn ang="0">
                  <a:pos x="72" y="114"/>
                </a:cxn>
                <a:cxn ang="0">
                  <a:pos x="88" y="135"/>
                </a:cxn>
                <a:cxn ang="0">
                  <a:pos x="129" y="137"/>
                </a:cxn>
                <a:cxn ang="0">
                  <a:pos x="162" y="145"/>
                </a:cxn>
                <a:cxn ang="0">
                  <a:pos x="182" y="152"/>
                </a:cxn>
                <a:cxn ang="0">
                  <a:pos x="227" y="141"/>
                </a:cxn>
                <a:cxn ang="0">
                  <a:pos x="261" y="121"/>
                </a:cxn>
                <a:cxn ang="0">
                  <a:pos x="269" y="105"/>
                </a:cxn>
                <a:cxn ang="0">
                  <a:pos x="304" y="99"/>
                </a:cxn>
                <a:cxn ang="0">
                  <a:pos x="328" y="84"/>
                </a:cxn>
                <a:cxn ang="0">
                  <a:pos x="354" y="79"/>
                </a:cxn>
              </a:cxnLst>
              <a:rect l="0" t="0" r="r" b="b"/>
              <a:pathLst>
                <a:path w="355" h="153">
                  <a:moveTo>
                    <a:pt x="340" y="64"/>
                  </a:moveTo>
                  <a:cubicBezTo>
                    <a:pt x="336" y="60"/>
                    <a:pt x="330" y="62"/>
                    <a:pt x="329" y="65"/>
                  </a:cubicBezTo>
                  <a:cubicBezTo>
                    <a:pt x="327" y="69"/>
                    <a:pt x="324" y="64"/>
                    <a:pt x="318" y="64"/>
                  </a:cubicBezTo>
                  <a:cubicBezTo>
                    <a:pt x="311" y="64"/>
                    <a:pt x="311" y="68"/>
                    <a:pt x="306" y="63"/>
                  </a:cubicBezTo>
                  <a:cubicBezTo>
                    <a:pt x="302" y="59"/>
                    <a:pt x="308" y="57"/>
                    <a:pt x="308" y="57"/>
                  </a:cubicBezTo>
                  <a:cubicBezTo>
                    <a:pt x="308" y="52"/>
                    <a:pt x="308" y="52"/>
                    <a:pt x="308" y="52"/>
                  </a:cubicBezTo>
                  <a:cubicBezTo>
                    <a:pt x="318" y="34"/>
                    <a:pt x="318" y="34"/>
                    <a:pt x="318" y="34"/>
                  </a:cubicBezTo>
                  <a:cubicBezTo>
                    <a:pt x="315" y="33"/>
                    <a:pt x="311" y="32"/>
                    <a:pt x="309" y="33"/>
                  </a:cubicBezTo>
                  <a:cubicBezTo>
                    <a:pt x="307" y="34"/>
                    <a:pt x="300" y="33"/>
                    <a:pt x="300" y="31"/>
                  </a:cubicBezTo>
                  <a:cubicBezTo>
                    <a:pt x="299" y="29"/>
                    <a:pt x="288" y="28"/>
                    <a:pt x="286" y="30"/>
                  </a:cubicBezTo>
                  <a:cubicBezTo>
                    <a:pt x="283" y="32"/>
                    <a:pt x="277" y="34"/>
                    <a:pt x="277" y="36"/>
                  </a:cubicBezTo>
                  <a:cubicBezTo>
                    <a:pt x="276" y="39"/>
                    <a:pt x="270" y="38"/>
                    <a:pt x="268" y="40"/>
                  </a:cubicBezTo>
                  <a:cubicBezTo>
                    <a:pt x="265" y="41"/>
                    <a:pt x="253" y="42"/>
                    <a:pt x="253" y="43"/>
                  </a:cubicBezTo>
                  <a:cubicBezTo>
                    <a:pt x="253" y="45"/>
                    <a:pt x="240" y="45"/>
                    <a:pt x="238" y="43"/>
                  </a:cubicBezTo>
                  <a:cubicBezTo>
                    <a:pt x="236" y="42"/>
                    <a:pt x="225" y="43"/>
                    <a:pt x="224" y="41"/>
                  </a:cubicBezTo>
                  <a:cubicBezTo>
                    <a:pt x="222" y="38"/>
                    <a:pt x="218" y="37"/>
                    <a:pt x="218" y="34"/>
                  </a:cubicBezTo>
                  <a:cubicBezTo>
                    <a:pt x="218" y="32"/>
                    <a:pt x="209" y="32"/>
                    <a:pt x="208" y="30"/>
                  </a:cubicBezTo>
                  <a:cubicBezTo>
                    <a:pt x="207" y="28"/>
                    <a:pt x="201" y="27"/>
                    <a:pt x="200" y="28"/>
                  </a:cubicBezTo>
                  <a:cubicBezTo>
                    <a:pt x="199" y="28"/>
                    <a:pt x="191" y="26"/>
                    <a:pt x="189" y="25"/>
                  </a:cubicBezTo>
                  <a:cubicBezTo>
                    <a:pt x="187" y="25"/>
                    <a:pt x="181" y="27"/>
                    <a:pt x="179" y="27"/>
                  </a:cubicBezTo>
                  <a:cubicBezTo>
                    <a:pt x="177" y="27"/>
                    <a:pt x="173" y="30"/>
                    <a:pt x="171" y="31"/>
                  </a:cubicBezTo>
                  <a:cubicBezTo>
                    <a:pt x="169" y="31"/>
                    <a:pt x="162" y="27"/>
                    <a:pt x="161" y="28"/>
                  </a:cubicBezTo>
                  <a:cubicBezTo>
                    <a:pt x="160" y="29"/>
                    <a:pt x="156" y="24"/>
                    <a:pt x="154" y="22"/>
                  </a:cubicBezTo>
                  <a:cubicBezTo>
                    <a:pt x="152" y="20"/>
                    <a:pt x="154" y="15"/>
                    <a:pt x="153" y="13"/>
                  </a:cubicBezTo>
                  <a:cubicBezTo>
                    <a:pt x="151" y="11"/>
                    <a:pt x="144" y="11"/>
                    <a:pt x="142" y="9"/>
                  </a:cubicBezTo>
                  <a:cubicBezTo>
                    <a:pt x="139" y="8"/>
                    <a:pt x="136" y="6"/>
                    <a:pt x="133" y="6"/>
                  </a:cubicBezTo>
                  <a:cubicBezTo>
                    <a:pt x="131" y="6"/>
                    <a:pt x="127" y="5"/>
                    <a:pt x="126" y="4"/>
                  </a:cubicBezTo>
                  <a:cubicBezTo>
                    <a:pt x="125" y="3"/>
                    <a:pt x="120" y="2"/>
                    <a:pt x="118" y="1"/>
                  </a:cubicBezTo>
                  <a:cubicBezTo>
                    <a:pt x="116" y="0"/>
                    <a:pt x="115" y="3"/>
                    <a:pt x="114" y="5"/>
                  </a:cubicBezTo>
                  <a:cubicBezTo>
                    <a:pt x="113" y="6"/>
                    <a:pt x="109" y="6"/>
                    <a:pt x="108" y="9"/>
                  </a:cubicBezTo>
                  <a:cubicBezTo>
                    <a:pt x="107" y="11"/>
                    <a:pt x="103" y="12"/>
                    <a:pt x="103" y="14"/>
                  </a:cubicBezTo>
                  <a:cubicBezTo>
                    <a:pt x="104" y="17"/>
                    <a:pt x="106" y="22"/>
                    <a:pt x="107" y="24"/>
                  </a:cubicBezTo>
                  <a:cubicBezTo>
                    <a:pt x="109" y="25"/>
                    <a:pt x="108" y="29"/>
                    <a:pt x="107" y="30"/>
                  </a:cubicBezTo>
                  <a:cubicBezTo>
                    <a:pt x="106" y="32"/>
                    <a:pt x="99" y="33"/>
                    <a:pt x="98" y="35"/>
                  </a:cubicBezTo>
                  <a:cubicBezTo>
                    <a:pt x="96" y="37"/>
                    <a:pt x="93" y="35"/>
                    <a:pt x="90" y="33"/>
                  </a:cubicBezTo>
                  <a:cubicBezTo>
                    <a:pt x="86" y="31"/>
                    <a:pt x="82" y="32"/>
                    <a:pt x="81" y="33"/>
                  </a:cubicBezTo>
                  <a:cubicBezTo>
                    <a:pt x="79" y="35"/>
                    <a:pt x="73" y="30"/>
                    <a:pt x="71" y="30"/>
                  </a:cubicBezTo>
                  <a:cubicBezTo>
                    <a:pt x="70" y="29"/>
                    <a:pt x="69" y="23"/>
                    <a:pt x="68" y="23"/>
                  </a:cubicBezTo>
                  <a:cubicBezTo>
                    <a:pt x="66" y="24"/>
                    <a:pt x="54" y="21"/>
                    <a:pt x="52" y="21"/>
                  </a:cubicBezTo>
                  <a:cubicBezTo>
                    <a:pt x="50" y="20"/>
                    <a:pt x="45" y="20"/>
                    <a:pt x="44" y="22"/>
                  </a:cubicBezTo>
                  <a:cubicBezTo>
                    <a:pt x="43" y="24"/>
                    <a:pt x="37" y="23"/>
                    <a:pt x="36" y="25"/>
                  </a:cubicBezTo>
                  <a:cubicBezTo>
                    <a:pt x="35" y="27"/>
                    <a:pt x="31" y="28"/>
                    <a:pt x="29" y="30"/>
                  </a:cubicBezTo>
                  <a:cubicBezTo>
                    <a:pt x="27" y="32"/>
                    <a:pt x="22" y="32"/>
                    <a:pt x="20" y="35"/>
                  </a:cubicBezTo>
                  <a:cubicBezTo>
                    <a:pt x="19" y="38"/>
                    <a:pt x="12" y="40"/>
                    <a:pt x="10" y="40"/>
                  </a:cubicBezTo>
                  <a:cubicBezTo>
                    <a:pt x="8" y="40"/>
                    <a:pt x="3" y="41"/>
                    <a:pt x="2" y="43"/>
                  </a:cubicBezTo>
                  <a:cubicBezTo>
                    <a:pt x="2" y="44"/>
                    <a:pt x="1" y="44"/>
                    <a:pt x="0" y="44"/>
                  </a:cubicBezTo>
                  <a:cubicBezTo>
                    <a:pt x="0" y="44"/>
                    <a:pt x="1" y="44"/>
                    <a:pt x="1" y="45"/>
                  </a:cubicBezTo>
                  <a:cubicBezTo>
                    <a:pt x="2" y="52"/>
                    <a:pt x="5" y="52"/>
                    <a:pt x="9" y="55"/>
                  </a:cubicBezTo>
                  <a:cubicBezTo>
                    <a:pt x="12" y="58"/>
                    <a:pt x="15" y="61"/>
                    <a:pt x="19" y="61"/>
                  </a:cubicBezTo>
                  <a:cubicBezTo>
                    <a:pt x="23" y="61"/>
                    <a:pt x="28" y="65"/>
                    <a:pt x="29" y="69"/>
                  </a:cubicBezTo>
                  <a:cubicBezTo>
                    <a:pt x="29" y="72"/>
                    <a:pt x="33" y="76"/>
                    <a:pt x="35" y="77"/>
                  </a:cubicBezTo>
                  <a:cubicBezTo>
                    <a:pt x="37" y="79"/>
                    <a:pt x="34" y="84"/>
                    <a:pt x="34" y="88"/>
                  </a:cubicBezTo>
                  <a:cubicBezTo>
                    <a:pt x="34" y="93"/>
                    <a:pt x="29" y="94"/>
                    <a:pt x="31" y="98"/>
                  </a:cubicBezTo>
                  <a:cubicBezTo>
                    <a:pt x="34" y="102"/>
                    <a:pt x="52" y="104"/>
                    <a:pt x="57" y="104"/>
                  </a:cubicBezTo>
                  <a:cubicBezTo>
                    <a:pt x="62" y="104"/>
                    <a:pt x="64" y="109"/>
                    <a:pt x="65" y="109"/>
                  </a:cubicBezTo>
                  <a:cubicBezTo>
                    <a:pt x="68" y="110"/>
                    <a:pt x="69" y="113"/>
                    <a:pt x="72" y="114"/>
                  </a:cubicBezTo>
                  <a:cubicBezTo>
                    <a:pt x="76" y="115"/>
                    <a:pt x="80" y="117"/>
                    <a:pt x="81" y="124"/>
                  </a:cubicBezTo>
                  <a:cubicBezTo>
                    <a:pt x="83" y="130"/>
                    <a:pt x="87" y="132"/>
                    <a:pt x="88" y="135"/>
                  </a:cubicBezTo>
                  <a:cubicBezTo>
                    <a:pt x="88" y="138"/>
                    <a:pt x="96" y="136"/>
                    <a:pt x="102" y="137"/>
                  </a:cubicBezTo>
                  <a:cubicBezTo>
                    <a:pt x="108" y="137"/>
                    <a:pt x="125" y="137"/>
                    <a:pt x="129" y="137"/>
                  </a:cubicBezTo>
                  <a:cubicBezTo>
                    <a:pt x="133" y="138"/>
                    <a:pt x="144" y="137"/>
                    <a:pt x="149" y="142"/>
                  </a:cubicBezTo>
                  <a:cubicBezTo>
                    <a:pt x="155" y="146"/>
                    <a:pt x="158" y="142"/>
                    <a:pt x="162" y="145"/>
                  </a:cubicBezTo>
                  <a:cubicBezTo>
                    <a:pt x="165" y="147"/>
                    <a:pt x="168" y="148"/>
                    <a:pt x="173" y="148"/>
                  </a:cubicBezTo>
                  <a:cubicBezTo>
                    <a:pt x="179" y="147"/>
                    <a:pt x="179" y="151"/>
                    <a:pt x="182" y="152"/>
                  </a:cubicBezTo>
                  <a:cubicBezTo>
                    <a:pt x="186" y="153"/>
                    <a:pt x="192" y="146"/>
                    <a:pt x="202" y="142"/>
                  </a:cubicBezTo>
                  <a:cubicBezTo>
                    <a:pt x="211" y="137"/>
                    <a:pt x="222" y="140"/>
                    <a:pt x="227" y="141"/>
                  </a:cubicBezTo>
                  <a:cubicBezTo>
                    <a:pt x="232" y="142"/>
                    <a:pt x="242" y="139"/>
                    <a:pt x="247" y="132"/>
                  </a:cubicBezTo>
                  <a:cubicBezTo>
                    <a:pt x="253" y="126"/>
                    <a:pt x="261" y="127"/>
                    <a:pt x="261" y="121"/>
                  </a:cubicBezTo>
                  <a:cubicBezTo>
                    <a:pt x="262" y="116"/>
                    <a:pt x="255" y="113"/>
                    <a:pt x="258" y="108"/>
                  </a:cubicBezTo>
                  <a:cubicBezTo>
                    <a:pt x="261" y="103"/>
                    <a:pt x="266" y="104"/>
                    <a:pt x="269" y="105"/>
                  </a:cubicBezTo>
                  <a:cubicBezTo>
                    <a:pt x="272" y="107"/>
                    <a:pt x="280" y="109"/>
                    <a:pt x="287" y="104"/>
                  </a:cubicBezTo>
                  <a:cubicBezTo>
                    <a:pt x="295" y="99"/>
                    <a:pt x="298" y="100"/>
                    <a:pt x="304" y="99"/>
                  </a:cubicBezTo>
                  <a:cubicBezTo>
                    <a:pt x="311" y="98"/>
                    <a:pt x="310" y="94"/>
                    <a:pt x="314" y="89"/>
                  </a:cubicBezTo>
                  <a:cubicBezTo>
                    <a:pt x="319" y="85"/>
                    <a:pt x="324" y="84"/>
                    <a:pt x="328" y="84"/>
                  </a:cubicBezTo>
                  <a:cubicBezTo>
                    <a:pt x="332" y="84"/>
                    <a:pt x="338" y="79"/>
                    <a:pt x="343" y="81"/>
                  </a:cubicBezTo>
                  <a:cubicBezTo>
                    <a:pt x="347" y="82"/>
                    <a:pt x="354" y="83"/>
                    <a:pt x="354" y="79"/>
                  </a:cubicBezTo>
                  <a:cubicBezTo>
                    <a:pt x="355" y="76"/>
                    <a:pt x="343" y="68"/>
                    <a:pt x="340" y="6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56" name="Freeform 58">
              <a:extLst/>
            </p:cNvPr>
            <p:cNvSpPr>
              <a:spLocks/>
            </p:cNvSpPr>
            <p:nvPr/>
          </p:nvSpPr>
          <p:spPr bwMode="auto">
            <a:xfrm>
              <a:off x="5104703" y="2565002"/>
              <a:ext cx="473329" cy="603965"/>
            </a:xfrm>
            <a:custGeom>
              <a:avLst/>
              <a:gdLst/>
              <a:ahLst/>
              <a:cxnLst>
                <a:cxn ang="0">
                  <a:pos x="74" y="4"/>
                </a:cxn>
                <a:cxn ang="0">
                  <a:pos x="65" y="0"/>
                </a:cxn>
                <a:cxn ang="0">
                  <a:pos x="58" y="9"/>
                </a:cxn>
                <a:cxn ang="0">
                  <a:pos x="50" y="15"/>
                </a:cxn>
                <a:cxn ang="0">
                  <a:pos x="46" y="19"/>
                </a:cxn>
                <a:cxn ang="0">
                  <a:pos x="38" y="21"/>
                </a:cxn>
                <a:cxn ang="0">
                  <a:pos x="31" y="18"/>
                </a:cxn>
                <a:cxn ang="0">
                  <a:pos x="24" y="26"/>
                </a:cxn>
                <a:cxn ang="0">
                  <a:pos x="3" y="38"/>
                </a:cxn>
                <a:cxn ang="0">
                  <a:pos x="0" y="43"/>
                </a:cxn>
                <a:cxn ang="0">
                  <a:pos x="13" y="49"/>
                </a:cxn>
                <a:cxn ang="0">
                  <a:pos x="6" y="62"/>
                </a:cxn>
                <a:cxn ang="0">
                  <a:pos x="8" y="68"/>
                </a:cxn>
                <a:cxn ang="0">
                  <a:pos x="14" y="71"/>
                </a:cxn>
                <a:cxn ang="0">
                  <a:pos x="22" y="70"/>
                </a:cxn>
                <a:cxn ang="0">
                  <a:pos x="25" y="71"/>
                </a:cxn>
                <a:cxn ang="0">
                  <a:pos x="31" y="66"/>
                </a:cxn>
                <a:cxn ang="0">
                  <a:pos x="42" y="64"/>
                </a:cxn>
                <a:cxn ang="0">
                  <a:pos x="48" y="62"/>
                </a:cxn>
                <a:cxn ang="0">
                  <a:pos x="38" y="52"/>
                </a:cxn>
                <a:cxn ang="0">
                  <a:pos x="41" y="42"/>
                </a:cxn>
                <a:cxn ang="0">
                  <a:pos x="61" y="30"/>
                </a:cxn>
                <a:cxn ang="0">
                  <a:pos x="65" y="17"/>
                </a:cxn>
                <a:cxn ang="0">
                  <a:pos x="77" y="4"/>
                </a:cxn>
                <a:cxn ang="0">
                  <a:pos x="74" y="4"/>
                </a:cxn>
              </a:cxnLst>
              <a:rect l="0" t="0" r="r" b="b"/>
              <a:pathLst>
                <a:path w="77" h="74">
                  <a:moveTo>
                    <a:pt x="74" y="4"/>
                  </a:moveTo>
                  <a:cubicBezTo>
                    <a:pt x="70" y="5"/>
                    <a:pt x="68" y="0"/>
                    <a:pt x="65" y="0"/>
                  </a:cubicBezTo>
                  <a:cubicBezTo>
                    <a:pt x="61" y="0"/>
                    <a:pt x="62" y="9"/>
                    <a:pt x="58" y="9"/>
                  </a:cubicBezTo>
                  <a:cubicBezTo>
                    <a:pt x="54" y="9"/>
                    <a:pt x="55" y="14"/>
                    <a:pt x="50" y="15"/>
                  </a:cubicBezTo>
                  <a:cubicBezTo>
                    <a:pt x="45" y="16"/>
                    <a:pt x="43" y="16"/>
                    <a:pt x="46" y="19"/>
                  </a:cubicBezTo>
                  <a:cubicBezTo>
                    <a:pt x="48" y="23"/>
                    <a:pt x="43" y="21"/>
                    <a:pt x="38" y="21"/>
                  </a:cubicBezTo>
                  <a:cubicBezTo>
                    <a:pt x="34" y="21"/>
                    <a:pt x="34" y="18"/>
                    <a:pt x="31" y="18"/>
                  </a:cubicBezTo>
                  <a:cubicBezTo>
                    <a:pt x="28" y="18"/>
                    <a:pt x="26" y="24"/>
                    <a:pt x="24" y="26"/>
                  </a:cubicBezTo>
                  <a:cubicBezTo>
                    <a:pt x="22" y="29"/>
                    <a:pt x="7" y="36"/>
                    <a:pt x="3" y="38"/>
                  </a:cubicBezTo>
                  <a:cubicBezTo>
                    <a:pt x="2" y="39"/>
                    <a:pt x="1" y="41"/>
                    <a:pt x="0" y="43"/>
                  </a:cubicBezTo>
                  <a:cubicBezTo>
                    <a:pt x="5" y="43"/>
                    <a:pt x="10" y="46"/>
                    <a:pt x="13" y="49"/>
                  </a:cubicBezTo>
                  <a:cubicBezTo>
                    <a:pt x="16" y="53"/>
                    <a:pt x="9" y="58"/>
                    <a:pt x="6" y="62"/>
                  </a:cubicBezTo>
                  <a:cubicBezTo>
                    <a:pt x="3" y="65"/>
                    <a:pt x="8" y="65"/>
                    <a:pt x="8" y="68"/>
                  </a:cubicBezTo>
                  <a:cubicBezTo>
                    <a:pt x="8" y="71"/>
                    <a:pt x="12" y="74"/>
                    <a:pt x="14" y="71"/>
                  </a:cubicBezTo>
                  <a:cubicBezTo>
                    <a:pt x="15" y="69"/>
                    <a:pt x="18" y="70"/>
                    <a:pt x="22" y="70"/>
                  </a:cubicBezTo>
                  <a:cubicBezTo>
                    <a:pt x="24" y="70"/>
                    <a:pt x="24" y="70"/>
                    <a:pt x="25" y="71"/>
                  </a:cubicBezTo>
                  <a:cubicBezTo>
                    <a:pt x="27" y="69"/>
                    <a:pt x="30" y="67"/>
                    <a:pt x="31" y="66"/>
                  </a:cubicBezTo>
                  <a:cubicBezTo>
                    <a:pt x="33" y="64"/>
                    <a:pt x="38" y="64"/>
                    <a:pt x="42" y="64"/>
                  </a:cubicBezTo>
                  <a:cubicBezTo>
                    <a:pt x="44" y="64"/>
                    <a:pt x="46" y="63"/>
                    <a:pt x="48" y="62"/>
                  </a:cubicBezTo>
                  <a:cubicBezTo>
                    <a:pt x="43" y="57"/>
                    <a:pt x="39" y="53"/>
                    <a:pt x="38" y="52"/>
                  </a:cubicBezTo>
                  <a:cubicBezTo>
                    <a:pt x="34" y="50"/>
                    <a:pt x="36" y="43"/>
                    <a:pt x="41" y="42"/>
                  </a:cubicBezTo>
                  <a:cubicBezTo>
                    <a:pt x="46" y="41"/>
                    <a:pt x="57" y="32"/>
                    <a:pt x="61" y="30"/>
                  </a:cubicBezTo>
                  <a:cubicBezTo>
                    <a:pt x="64" y="28"/>
                    <a:pt x="62" y="22"/>
                    <a:pt x="65" y="17"/>
                  </a:cubicBezTo>
                  <a:cubicBezTo>
                    <a:pt x="66" y="14"/>
                    <a:pt x="72" y="9"/>
                    <a:pt x="77" y="4"/>
                  </a:cubicBezTo>
                  <a:cubicBezTo>
                    <a:pt x="76" y="4"/>
                    <a:pt x="75" y="4"/>
                    <a:pt x="74" y="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111" name="Freeform 142">
              <a:extLst/>
            </p:cNvPr>
            <p:cNvSpPr>
              <a:spLocks noEditPoints="1"/>
            </p:cNvSpPr>
            <p:nvPr/>
          </p:nvSpPr>
          <p:spPr bwMode="auto">
            <a:xfrm>
              <a:off x="1699795" y="1316367"/>
              <a:ext cx="4147990" cy="3834133"/>
            </a:xfrm>
            <a:custGeom>
              <a:avLst/>
              <a:gdLst/>
              <a:ahLst/>
              <a:cxnLst>
                <a:cxn ang="0">
                  <a:pos x="643" y="87"/>
                </a:cxn>
                <a:cxn ang="0">
                  <a:pos x="610" y="63"/>
                </a:cxn>
                <a:cxn ang="0">
                  <a:pos x="583" y="26"/>
                </a:cxn>
                <a:cxn ang="0">
                  <a:pos x="544" y="1"/>
                </a:cxn>
                <a:cxn ang="0">
                  <a:pos x="517" y="21"/>
                </a:cxn>
                <a:cxn ang="0">
                  <a:pos x="495" y="54"/>
                </a:cxn>
                <a:cxn ang="0">
                  <a:pos x="461" y="73"/>
                </a:cxn>
                <a:cxn ang="0">
                  <a:pos x="482" y="86"/>
                </a:cxn>
                <a:cxn ang="0">
                  <a:pos x="481" y="105"/>
                </a:cxn>
                <a:cxn ang="0">
                  <a:pos x="422" y="126"/>
                </a:cxn>
                <a:cxn ang="0">
                  <a:pos x="380" y="162"/>
                </a:cxn>
                <a:cxn ang="0">
                  <a:pos x="315" y="166"/>
                </a:cxn>
                <a:cxn ang="0">
                  <a:pos x="241" y="156"/>
                </a:cxn>
                <a:cxn ang="0">
                  <a:pos x="210" y="125"/>
                </a:cxn>
                <a:cxn ang="0">
                  <a:pos x="182" y="90"/>
                </a:cxn>
                <a:cxn ang="0">
                  <a:pos x="153" y="65"/>
                </a:cxn>
                <a:cxn ang="0">
                  <a:pos x="137" y="76"/>
                </a:cxn>
                <a:cxn ang="0">
                  <a:pos x="111" y="96"/>
                </a:cxn>
                <a:cxn ang="0">
                  <a:pos x="88" y="121"/>
                </a:cxn>
                <a:cxn ang="0">
                  <a:pos x="78" y="150"/>
                </a:cxn>
                <a:cxn ang="0">
                  <a:pos x="52" y="175"/>
                </a:cxn>
                <a:cxn ang="0">
                  <a:pos x="19" y="186"/>
                </a:cxn>
                <a:cxn ang="0">
                  <a:pos x="0" y="200"/>
                </a:cxn>
                <a:cxn ang="0">
                  <a:pos x="15" y="232"/>
                </a:cxn>
                <a:cxn ang="0">
                  <a:pos x="39" y="254"/>
                </a:cxn>
                <a:cxn ang="0">
                  <a:pos x="59" y="247"/>
                </a:cxn>
                <a:cxn ang="0">
                  <a:pos x="56" y="276"/>
                </a:cxn>
                <a:cxn ang="0">
                  <a:pos x="56" y="304"/>
                </a:cxn>
                <a:cxn ang="0">
                  <a:pos x="77" y="322"/>
                </a:cxn>
                <a:cxn ang="0">
                  <a:pos x="138" y="347"/>
                </a:cxn>
                <a:cxn ang="0">
                  <a:pos x="162" y="353"/>
                </a:cxn>
                <a:cxn ang="0">
                  <a:pos x="183" y="347"/>
                </a:cxn>
                <a:cxn ang="0">
                  <a:pos x="210" y="340"/>
                </a:cxn>
                <a:cxn ang="0">
                  <a:pos x="243" y="340"/>
                </a:cxn>
                <a:cxn ang="0">
                  <a:pos x="261" y="352"/>
                </a:cxn>
                <a:cxn ang="0">
                  <a:pos x="256" y="395"/>
                </a:cxn>
                <a:cxn ang="0">
                  <a:pos x="274" y="419"/>
                </a:cxn>
                <a:cxn ang="0">
                  <a:pos x="298" y="430"/>
                </a:cxn>
                <a:cxn ang="0">
                  <a:pos x="316" y="412"/>
                </a:cxn>
                <a:cxn ang="0">
                  <a:pos x="352" y="410"/>
                </a:cxn>
                <a:cxn ang="0">
                  <a:pos x="375" y="425"/>
                </a:cxn>
                <a:cxn ang="0">
                  <a:pos x="393" y="440"/>
                </a:cxn>
                <a:cxn ang="0">
                  <a:pos x="445" y="413"/>
                </a:cxn>
                <a:cxn ang="0">
                  <a:pos x="484" y="392"/>
                </a:cxn>
                <a:cxn ang="0">
                  <a:pos x="504" y="368"/>
                </a:cxn>
                <a:cxn ang="0">
                  <a:pos x="523" y="345"/>
                </a:cxn>
                <a:cxn ang="0">
                  <a:pos x="527" y="323"/>
                </a:cxn>
                <a:cxn ang="0">
                  <a:pos x="522" y="306"/>
                </a:cxn>
                <a:cxn ang="0">
                  <a:pos x="519" y="290"/>
                </a:cxn>
                <a:cxn ang="0">
                  <a:pos x="505" y="252"/>
                </a:cxn>
                <a:cxn ang="0">
                  <a:pos x="536" y="234"/>
                </a:cxn>
                <a:cxn ang="0">
                  <a:pos x="496" y="223"/>
                </a:cxn>
                <a:cxn ang="0">
                  <a:pos x="512" y="192"/>
                </a:cxn>
                <a:cxn ang="0">
                  <a:pos x="529" y="208"/>
                </a:cxn>
                <a:cxn ang="0">
                  <a:pos x="580" y="179"/>
                </a:cxn>
                <a:cxn ang="0">
                  <a:pos x="606" y="168"/>
                </a:cxn>
                <a:cxn ang="0">
                  <a:pos x="633" y="157"/>
                </a:cxn>
                <a:cxn ang="0">
                  <a:pos x="636" y="127"/>
                </a:cxn>
                <a:cxn ang="0">
                  <a:pos x="667" y="107"/>
                </a:cxn>
                <a:cxn ang="0">
                  <a:pos x="516" y="418"/>
                </a:cxn>
                <a:cxn ang="0">
                  <a:pos x="380" y="460"/>
                </a:cxn>
              </a:cxnLst>
              <a:rect l="0" t="0" r="r" b="b"/>
              <a:pathLst>
                <a:path w="677" h="469">
                  <a:moveTo>
                    <a:pt x="673" y="83"/>
                  </a:moveTo>
                  <a:cubicBezTo>
                    <a:pt x="673" y="77"/>
                    <a:pt x="666" y="79"/>
                    <a:pt x="664" y="81"/>
                  </a:cubicBezTo>
                  <a:cubicBezTo>
                    <a:pt x="662" y="83"/>
                    <a:pt x="655" y="81"/>
                    <a:pt x="653" y="85"/>
                  </a:cubicBezTo>
                  <a:cubicBezTo>
                    <a:pt x="651" y="89"/>
                    <a:pt x="648" y="87"/>
                    <a:pt x="643" y="87"/>
                  </a:cubicBezTo>
                  <a:cubicBezTo>
                    <a:pt x="638" y="88"/>
                    <a:pt x="632" y="86"/>
                    <a:pt x="632" y="83"/>
                  </a:cubicBezTo>
                  <a:cubicBezTo>
                    <a:pt x="632" y="80"/>
                    <a:pt x="629" y="77"/>
                    <a:pt x="630" y="73"/>
                  </a:cubicBezTo>
                  <a:cubicBezTo>
                    <a:pt x="630" y="70"/>
                    <a:pt x="625" y="71"/>
                    <a:pt x="622" y="68"/>
                  </a:cubicBezTo>
                  <a:cubicBezTo>
                    <a:pt x="618" y="65"/>
                    <a:pt x="612" y="62"/>
                    <a:pt x="610" y="63"/>
                  </a:cubicBezTo>
                  <a:cubicBezTo>
                    <a:pt x="609" y="64"/>
                    <a:pt x="605" y="59"/>
                    <a:pt x="599" y="59"/>
                  </a:cubicBezTo>
                  <a:cubicBezTo>
                    <a:pt x="594" y="59"/>
                    <a:pt x="594" y="55"/>
                    <a:pt x="595" y="53"/>
                  </a:cubicBezTo>
                  <a:cubicBezTo>
                    <a:pt x="596" y="50"/>
                    <a:pt x="590" y="43"/>
                    <a:pt x="589" y="39"/>
                  </a:cubicBezTo>
                  <a:cubicBezTo>
                    <a:pt x="588" y="35"/>
                    <a:pt x="584" y="34"/>
                    <a:pt x="583" y="26"/>
                  </a:cubicBezTo>
                  <a:cubicBezTo>
                    <a:pt x="581" y="17"/>
                    <a:pt x="576" y="19"/>
                    <a:pt x="577" y="15"/>
                  </a:cubicBezTo>
                  <a:cubicBezTo>
                    <a:pt x="578" y="11"/>
                    <a:pt x="572" y="9"/>
                    <a:pt x="570" y="7"/>
                  </a:cubicBezTo>
                  <a:cubicBezTo>
                    <a:pt x="568" y="5"/>
                    <a:pt x="561" y="6"/>
                    <a:pt x="556" y="3"/>
                  </a:cubicBezTo>
                  <a:cubicBezTo>
                    <a:pt x="551" y="0"/>
                    <a:pt x="548" y="2"/>
                    <a:pt x="544" y="1"/>
                  </a:cubicBezTo>
                  <a:cubicBezTo>
                    <a:pt x="539" y="0"/>
                    <a:pt x="528" y="2"/>
                    <a:pt x="527" y="2"/>
                  </a:cubicBezTo>
                  <a:cubicBezTo>
                    <a:pt x="526" y="2"/>
                    <a:pt x="517" y="1"/>
                    <a:pt x="513" y="7"/>
                  </a:cubicBezTo>
                  <a:cubicBezTo>
                    <a:pt x="508" y="13"/>
                    <a:pt x="512" y="13"/>
                    <a:pt x="514" y="13"/>
                  </a:cubicBezTo>
                  <a:cubicBezTo>
                    <a:pt x="516" y="13"/>
                    <a:pt x="517" y="19"/>
                    <a:pt x="517" y="21"/>
                  </a:cubicBezTo>
                  <a:cubicBezTo>
                    <a:pt x="517" y="23"/>
                    <a:pt x="514" y="26"/>
                    <a:pt x="512" y="27"/>
                  </a:cubicBezTo>
                  <a:cubicBezTo>
                    <a:pt x="510" y="27"/>
                    <a:pt x="506" y="35"/>
                    <a:pt x="505" y="37"/>
                  </a:cubicBezTo>
                  <a:cubicBezTo>
                    <a:pt x="504" y="40"/>
                    <a:pt x="499" y="47"/>
                    <a:pt x="500" y="49"/>
                  </a:cubicBezTo>
                  <a:cubicBezTo>
                    <a:pt x="500" y="51"/>
                    <a:pt x="497" y="54"/>
                    <a:pt x="495" y="54"/>
                  </a:cubicBezTo>
                  <a:cubicBezTo>
                    <a:pt x="492" y="54"/>
                    <a:pt x="486" y="59"/>
                    <a:pt x="484" y="60"/>
                  </a:cubicBezTo>
                  <a:cubicBezTo>
                    <a:pt x="482" y="60"/>
                    <a:pt x="474" y="59"/>
                    <a:pt x="473" y="57"/>
                  </a:cubicBezTo>
                  <a:cubicBezTo>
                    <a:pt x="473" y="56"/>
                    <a:pt x="472" y="55"/>
                    <a:pt x="471" y="55"/>
                  </a:cubicBezTo>
                  <a:cubicBezTo>
                    <a:pt x="461" y="73"/>
                    <a:pt x="461" y="73"/>
                    <a:pt x="461" y="73"/>
                  </a:cubicBezTo>
                  <a:cubicBezTo>
                    <a:pt x="461" y="78"/>
                    <a:pt x="461" y="78"/>
                    <a:pt x="461" y="78"/>
                  </a:cubicBezTo>
                  <a:cubicBezTo>
                    <a:pt x="461" y="78"/>
                    <a:pt x="455" y="80"/>
                    <a:pt x="459" y="84"/>
                  </a:cubicBezTo>
                  <a:cubicBezTo>
                    <a:pt x="464" y="89"/>
                    <a:pt x="464" y="85"/>
                    <a:pt x="471" y="85"/>
                  </a:cubicBezTo>
                  <a:cubicBezTo>
                    <a:pt x="477" y="85"/>
                    <a:pt x="480" y="90"/>
                    <a:pt x="482" y="86"/>
                  </a:cubicBezTo>
                  <a:cubicBezTo>
                    <a:pt x="483" y="83"/>
                    <a:pt x="489" y="81"/>
                    <a:pt x="493" y="85"/>
                  </a:cubicBezTo>
                  <a:cubicBezTo>
                    <a:pt x="496" y="89"/>
                    <a:pt x="508" y="97"/>
                    <a:pt x="507" y="100"/>
                  </a:cubicBezTo>
                  <a:cubicBezTo>
                    <a:pt x="507" y="104"/>
                    <a:pt x="500" y="103"/>
                    <a:pt x="496" y="102"/>
                  </a:cubicBezTo>
                  <a:cubicBezTo>
                    <a:pt x="491" y="100"/>
                    <a:pt x="485" y="105"/>
                    <a:pt x="481" y="105"/>
                  </a:cubicBezTo>
                  <a:cubicBezTo>
                    <a:pt x="477" y="105"/>
                    <a:pt x="472" y="106"/>
                    <a:pt x="467" y="110"/>
                  </a:cubicBezTo>
                  <a:cubicBezTo>
                    <a:pt x="463" y="115"/>
                    <a:pt x="464" y="119"/>
                    <a:pt x="457" y="120"/>
                  </a:cubicBezTo>
                  <a:cubicBezTo>
                    <a:pt x="451" y="121"/>
                    <a:pt x="448" y="120"/>
                    <a:pt x="440" y="125"/>
                  </a:cubicBezTo>
                  <a:cubicBezTo>
                    <a:pt x="433" y="130"/>
                    <a:pt x="425" y="128"/>
                    <a:pt x="422" y="126"/>
                  </a:cubicBezTo>
                  <a:cubicBezTo>
                    <a:pt x="419" y="125"/>
                    <a:pt x="414" y="124"/>
                    <a:pt x="411" y="129"/>
                  </a:cubicBezTo>
                  <a:cubicBezTo>
                    <a:pt x="408" y="134"/>
                    <a:pt x="415" y="137"/>
                    <a:pt x="414" y="142"/>
                  </a:cubicBezTo>
                  <a:cubicBezTo>
                    <a:pt x="414" y="148"/>
                    <a:pt x="406" y="147"/>
                    <a:pt x="400" y="153"/>
                  </a:cubicBezTo>
                  <a:cubicBezTo>
                    <a:pt x="395" y="160"/>
                    <a:pt x="385" y="163"/>
                    <a:pt x="380" y="162"/>
                  </a:cubicBezTo>
                  <a:cubicBezTo>
                    <a:pt x="375" y="161"/>
                    <a:pt x="364" y="158"/>
                    <a:pt x="355" y="163"/>
                  </a:cubicBezTo>
                  <a:cubicBezTo>
                    <a:pt x="345" y="167"/>
                    <a:pt x="339" y="174"/>
                    <a:pt x="335" y="173"/>
                  </a:cubicBezTo>
                  <a:cubicBezTo>
                    <a:pt x="332" y="172"/>
                    <a:pt x="332" y="168"/>
                    <a:pt x="326" y="169"/>
                  </a:cubicBezTo>
                  <a:cubicBezTo>
                    <a:pt x="321" y="169"/>
                    <a:pt x="318" y="168"/>
                    <a:pt x="315" y="166"/>
                  </a:cubicBezTo>
                  <a:cubicBezTo>
                    <a:pt x="311" y="163"/>
                    <a:pt x="308" y="167"/>
                    <a:pt x="302" y="163"/>
                  </a:cubicBezTo>
                  <a:cubicBezTo>
                    <a:pt x="297" y="158"/>
                    <a:pt x="286" y="159"/>
                    <a:pt x="282" y="158"/>
                  </a:cubicBezTo>
                  <a:cubicBezTo>
                    <a:pt x="278" y="158"/>
                    <a:pt x="261" y="158"/>
                    <a:pt x="255" y="158"/>
                  </a:cubicBezTo>
                  <a:cubicBezTo>
                    <a:pt x="249" y="157"/>
                    <a:pt x="241" y="159"/>
                    <a:pt x="241" y="156"/>
                  </a:cubicBezTo>
                  <a:cubicBezTo>
                    <a:pt x="240" y="153"/>
                    <a:pt x="236" y="151"/>
                    <a:pt x="234" y="145"/>
                  </a:cubicBezTo>
                  <a:cubicBezTo>
                    <a:pt x="233" y="138"/>
                    <a:pt x="229" y="136"/>
                    <a:pt x="225" y="135"/>
                  </a:cubicBezTo>
                  <a:cubicBezTo>
                    <a:pt x="222" y="134"/>
                    <a:pt x="221" y="131"/>
                    <a:pt x="218" y="130"/>
                  </a:cubicBezTo>
                  <a:cubicBezTo>
                    <a:pt x="217" y="130"/>
                    <a:pt x="215" y="125"/>
                    <a:pt x="210" y="125"/>
                  </a:cubicBezTo>
                  <a:cubicBezTo>
                    <a:pt x="205" y="125"/>
                    <a:pt x="187" y="123"/>
                    <a:pt x="184" y="119"/>
                  </a:cubicBezTo>
                  <a:cubicBezTo>
                    <a:pt x="182" y="115"/>
                    <a:pt x="187" y="114"/>
                    <a:pt x="187" y="109"/>
                  </a:cubicBezTo>
                  <a:cubicBezTo>
                    <a:pt x="187" y="105"/>
                    <a:pt x="190" y="100"/>
                    <a:pt x="188" y="98"/>
                  </a:cubicBezTo>
                  <a:cubicBezTo>
                    <a:pt x="186" y="97"/>
                    <a:pt x="182" y="93"/>
                    <a:pt x="182" y="90"/>
                  </a:cubicBezTo>
                  <a:cubicBezTo>
                    <a:pt x="181" y="86"/>
                    <a:pt x="176" y="82"/>
                    <a:pt x="172" y="82"/>
                  </a:cubicBezTo>
                  <a:cubicBezTo>
                    <a:pt x="168" y="82"/>
                    <a:pt x="165" y="79"/>
                    <a:pt x="162" y="76"/>
                  </a:cubicBezTo>
                  <a:cubicBezTo>
                    <a:pt x="158" y="73"/>
                    <a:pt x="155" y="73"/>
                    <a:pt x="154" y="66"/>
                  </a:cubicBezTo>
                  <a:cubicBezTo>
                    <a:pt x="154" y="65"/>
                    <a:pt x="153" y="65"/>
                    <a:pt x="153" y="65"/>
                  </a:cubicBezTo>
                  <a:cubicBezTo>
                    <a:pt x="152" y="64"/>
                    <a:pt x="150" y="64"/>
                    <a:pt x="149" y="64"/>
                  </a:cubicBezTo>
                  <a:cubicBezTo>
                    <a:pt x="148" y="64"/>
                    <a:pt x="147" y="63"/>
                    <a:pt x="146" y="62"/>
                  </a:cubicBezTo>
                  <a:cubicBezTo>
                    <a:pt x="145" y="65"/>
                    <a:pt x="142" y="67"/>
                    <a:pt x="142" y="69"/>
                  </a:cubicBezTo>
                  <a:cubicBezTo>
                    <a:pt x="142" y="72"/>
                    <a:pt x="141" y="76"/>
                    <a:pt x="137" y="76"/>
                  </a:cubicBezTo>
                  <a:cubicBezTo>
                    <a:pt x="134" y="76"/>
                    <a:pt x="130" y="78"/>
                    <a:pt x="130" y="84"/>
                  </a:cubicBezTo>
                  <a:cubicBezTo>
                    <a:pt x="130" y="90"/>
                    <a:pt x="133" y="91"/>
                    <a:pt x="132" y="93"/>
                  </a:cubicBezTo>
                  <a:cubicBezTo>
                    <a:pt x="130" y="96"/>
                    <a:pt x="123" y="98"/>
                    <a:pt x="121" y="97"/>
                  </a:cubicBezTo>
                  <a:cubicBezTo>
                    <a:pt x="119" y="96"/>
                    <a:pt x="114" y="97"/>
                    <a:pt x="111" y="96"/>
                  </a:cubicBezTo>
                  <a:cubicBezTo>
                    <a:pt x="107" y="96"/>
                    <a:pt x="104" y="91"/>
                    <a:pt x="103" y="96"/>
                  </a:cubicBezTo>
                  <a:cubicBezTo>
                    <a:pt x="102" y="101"/>
                    <a:pt x="94" y="116"/>
                    <a:pt x="96" y="118"/>
                  </a:cubicBezTo>
                  <a:cubicBezTo>
                    <a:pt x="98" y="119"/>
                    <a:pt x="99" y="123"/>
                    <a:pt x="96" y="123"/>
                  </a:cubicBezTo>
                  <a:cubicBezTo>
                    <a:pt x="93" y="123"/>
                    <a:pt x="90" y="123"/>
                    <a:pt x="88" y="121"/>
                  </a:cubicBezTo>
                  <a:cubicBezTo>
                    <a:pt x="86" y="119"/>
                    <a:pt x="81" y="123"/>
                    <a:pt x="77" y="123"/>
                  </a:cubicBezTo>
                  <a:cubicBezTo>
                    <a:pt x="76" y="123"/>
                    <a:pt x="68" y="126"/>
                    <a:pt x="71" y="128"/>
                  </a:cubicBezTo>
                  <a:cubicBezTo>
                    <a:pt x="73" y="129"/>
                    <a:pt x="73" y="135"/>
                    <a:pt x="73" y="137"/>
                  </a:cubicBezTo>
                  <a:cubicBezTo>
                    <a:pt x="73" y="140"/>
                    <a:pt x="79" y="147"/>
                    <a:pt x="78" y="150"/>
                  </a:cubicBezTo>
                  <a:cubicBezTo>
                    <a:pt x="77" y="152"/>
                    <a:pt x="72" y="155"/>
                    <a:pt x="72" y="158"/>
                  </a:cubicBezTo>
                  <a:cubicBezTo>
                    <a:pt x="72" y="162"/>
                    <a:pt x="73" y="165"/>
                    <a:pt x="71" y="165"/>
                  </a:cubicBezTo>
                  <a:cubicBezTo>
                    <a:pt x="69" y="166"/>
                    <a:pt x="64" y="168"/>
                    <a:pt x="61" y="170"/>
                  </a:cubicBezTo>
                  <a:cubicBezTo>
                    <a:pt x="58" y="172"/>
                    <a:pt x="54" y="172"/>
                    <a:pt x="52" y="175"/>
                  </a:cubicBezTo>
                  <a:cubicBezTo>
                    <a:pt x="51" y="178"/>
                    <a:pt x="49" y="181"/>
                    <a:pt x="43" y="180"/>
                  </a:cubicBezTo>
                  <a:cubicBezTo>
                    <a:pt x="39" y="180"/>
                    <a:pt x="37" y="179"/>
                    <a:pt x="33" y="183"/>
                  </a:cubicBezTo>
                  <a:cubicBezTo>
                    <a:pt x="30" y="188"/>
                    <a:pt x="29" y="186"/>
                    <a:pt x="26" y="188"/>
                  </a:cubicBezTo>
                  <a:cubicBezTo>
                    <a:pt x="24" y="190"/>
                    <a:pt x="21" y="186"/>
                    <a:pt x="19" y="186"/>
                  </a:cubicBezTo>
                  <a:cubicBezTo>
                    <a:pt x="17" y="185"/>
                    <a:pt x="15" y="188"/>
                    <a:pt x="13" y="188"/>
                  </a:cubicBezTo>
                  <a:cubicBezTo>
                    <a:pt x="11" y="188"/>
                    <a:pt x="9" y="191"/>
                    <a:pt x="6" y="192"/>
                  </a:cubicBezTo>
                  <a:cubicBezTo>
                    <a:pt x="4" y="193"/>
                    <a:pt x="1" y="192"/>
                    <a:pt x="1" y="195"/>
                  </a:cubicBezTo>
                  <a:cubicBezTo>
                    <a:pt x="1" y="197"/>
                    <a:pt x="1" y="199"/>
                    <a:pt x="0" y="200"/>
                  </a:cubicBezTo>
                  <a:cubicBezTo>
                    <a:pt x="0" y="200"/>
                    <a:pt x="0" y="200"/>
                    <a:pt x="0" y="200"/>
                  </a:cubicBezTo>
                  <a:cubicBezTo>
                    <a:pt x="1" y="210"/>
                    <a:pt x="1" y="210"/>
                    <a:pt x="1" y="210"/>
                  </a:cubicBezTo>
                  <a:cubicBezTo>
                    <a:pt x="1" y="210"/>
                    <a:pt x="12" y="214"/>
                    <a:pt x="12" y="217"/>
                  </a:cubicBezTo>
                  <a:cubicBezTo>
                    <a:pt x="13" y="221"/>
                    <a:pt x="15" y="232"/>
                    <a:pt x="15" y="232"/>
                  </a:cubicBezTo>
                  <a:cubicBezTo>
                    <a:pt x="15" y="232"/>
                    <a:pt x="15" y="232"/>
                    <a:pt x="14" y="232"/>
                  </a:cubicBezTo>
                  <a:cubicBezTo>
                    <a:pt x="19" y="236"/>
                    <a:pt x="25" y="239"/>
                    <a:pt x="25" y="241"/>
                  </a:cubicBezTo>
                  <a:cubicBezTo>
                    <a:pt x="25" y="242"/>
                    <a:pt x="25" y="247"/>
                    <a:pt x="30" y="249"/>
                  </a:cubicBezTo>
                  <a:cubicBezTo>
                    <a:pt x="34" y="251"/>
                    <a:pt x="37" y="253"/>
                    <a:pt x="39" y="254"/>
                  </a:cubicBezTo>
                  <a:cubicBezTo>
                    <a:pt x="39" y="253"/>
                    <a:pt x="40" y="253"/>
                    <a:pt x="40" y="253"/>
                  </a:cubicBezTo>
                  <a:cubicBezTo>
                    <a:pt x="44" y="252"/>
                    <a:pt x="44" y="252"/>
                    <a:pt x="44" y="252"/>
                  </a:cubicBezTo>
                  <a:cubicBezTo>
                    <a:pt x="44" y="252"/>
                    <a:pt x="45" y="253"/>
                    <a:pt x="47" y="255"/>
                  </a:cubicBezTo>
                  <a:cubicBezTo>
                    <a:pt x="48" y="251"/>
                    <a:pt x="55" y="247"/>
                    <a:pt x="59" y="247"/>
                  </a:cubicBezTo>
                  <a:cubicBezTo>
                    <a:pt x="64" y="248"/>
                    <a:pt x="73" y="255"/>
                    <a:pt x="72" y="258"/>
                  </a:cubicBezTo>
                  <a:cubicBezTo>
                    <a:pt x="71" y="261"/>
                    <a:pt x="64" y="271"/>
                    <a:pt x="61" y="272"/>
                  </a:cubicBezTo>
                  <a:cubicBezTo>
                    <a:pt x="60" y="272"/>
                    <a:pt x="58" y="272"/>
                    <a:pt x="56" y="272"/>
                  </a:cubicBezTo>
                  <a:cubicBezTo>
                    <a:pt x="56" y="274"/>
                    <a:pt x="56" y="275"/>
                    <a:pt x="56" y="276"/>
                  </a:cubicBezTo>
                  <a:cubicBezTo>
                    <a:pt x="56" y="278"/>
                    <a:pt x="60" y="282"/>
                    <a:pt x="62" y="286"/>
                  </a:cubicBezTo>
                  <a:cubicBezTo>
                    <a:pt x="64" y="290"/>
                    <a:pt x="58" y="292"/>
                    <a:pt x="55" y="290"/>
                  </a:cubicBezTo>
                  <a:cubicBezTo>
                    <a:pt x="52" y="287"/>
                    <a:pt x="51" y="292"/>
                    <a:pt x="52" y="295"/>
                  </a:cubicBezTo>
                  <a:cubicBezTo>
                    <a:pt x="54" y="297"/>
                    <a:pt x="53" y="303"/>
                    <a:pt x="56" y="304"/>
                  </a:cubicBezTo>
                  <a:cubicBezTo>
                    <a:pt x="60" y="304"/>
                    <a:pt x="62" y="310"/>
                    <a:pt x="66" y="310"/>
                  </a:cubicBezTo>
                  <a:cubicBezTo>
                    <a:pt x="69" y="310"/>
                    <a:pt x="73" y="316"/>
                    <a:pt x="73" y="316"/>
                  </a:cubicBezTo>
                  <a:cubicBezTo>
                    <a:pt x="73" y="316"/>
                    <a:pt x="77" y="319"/>
                    <a:pt x="77" y="321"/>
                  </a:cubicBezTo>
                  <a:cubicBezTo>
                    <a:pt x="77" y="321"/>
                    <a:pt x="77" y="321"/>
                    <a:pt x="77" y="322"/>
                  </a:cubicBezTo>
                  <a:cubicBezTo>
                    <a:pt x="81" y="321"/>
                    <a:pt x="84" y="321"/>
                    <a:pt x="84" y="320"/>
                  </a:cubicBezTo>
                  <a:cubicBezTo>
                    <a:pt x="85" y="318"/>
                    <a:pt x="90" y="318"/>
                    <a:pt x="93" y="321"/>
                  </a:cubicBezTo>
                  <a:cubicBezTo>
                    <a:pt x="97" y="325"/>
                    <a:pt x="111" y="334"/>
                    <a:pt x="116" y="338"/>
                  </a:cubicBezTo>
                  <a:cubicBezTo>
                    <a:pt x="121" y="342"/>
                    <a:pt x="134" y="347"/>
                    <a:pt x="138" y="347"/>
                  </a:cubicBezTo>
                  <a:cubicBezTo>
                    <a:pt x="142" y="347"/>
                    <a:pt x="146" y="350"/>
                    <a:pt x="153" y="350"/>
                  </a:cubicBezTo>
                  <a:cubicBezTo>
                    <a:pt x="154" y="349"/>
                    <a:pt x="154" y="350"/>
                    <a:pt x="155" y="350"/>
                  </a:cubicBezTo>
                  <a:cubicBezTo>
                    <a:pt x="156" y="349"/>
                    <a:pt x="158" y="349"/>
                    <a:pt x="159" y="347"/>
                  </a:cubicBezTo>
                  <a:cubicBezTo>
                    <a:pt x="161" y="344"/>
                    <a:pt x="163" y="349"/>
                    <a:pt x="162" y="353"/>
                  </a:cubicBezTo>
                  <a:cubicBezTo>
                    <a:pt x="162" y="354"/>
                    <a:pt x="162" y="356"/>
                    <a:pt x="163" y="358"/>
                  </a:cubicBezTo>
                  <a:cubicBezTo>
                    <a:pt x="164" y="356"/>
                    <a:pt x="165" y="355"/>
                    <a:pt x="166" y="353"/>
                  </a:cubicBezTo>
                  <a:cubicBezTo>
                    <a:pt x="168" y="347"/>
                    <a:pt x="171" y="348"/>
                    <a:pt x="174" y="346"/>
                  </a:cubicBezTo>
                  <a:cubicBezTo>
                    <a:pt x="176" y="344"/>
                    <a:pt x="178" y="345"/>
                    <a:pt x="183" y="347"/>
                  </a:cubicBezTo>
                  <a:cubicBezTo>
                    <a:pt x="187" y="350"/>
                    <a:pt x="189" y="345"/>
                    <a:pt x="196" y="351"/>
                  </a:cubicBezTo>
                  <a:cubicBezTo>
                    <a:pt x="197" y="350"/>
                    <a:pt x="199" y="349"/>
                    <a:pt x="200" y="349"/>
                  </a:cubicBezTo>
                  <a:cubicBezTo>
                    <a:pt x="201" y="349"/>
                    <a:pt x="203" y="347"/>
                    <a:pt x="205" y="345"/>
                  </a:cubicBezTo>
                  <a:cubicBezTo>
                    <a:pt x="207" y="342"/>
                    <a:pt x="207" y="340"/>
                    <a:pt x="210" y="340"/>
                  </a:cubicBezTo>
                  <a:cubicBezTo>
                    <a:pt x="212" y="341"/>
                    <a:pt x="214" y="337"/>
                    <a:pt x="219" y="334"/>
                  </a:cubicBezTo>
                  <a:cubicBezTo>
                    <a:pt x="225" y="331"/>
                    <a:pt x="230" y="336"/>
                    <a:pt x="233" y="333"/>
                  </a:cubicBezTo>
                  <a:cubicBezTo>
                    <a:pt x="235" y="331"/>
                    <a:pt x="239" y="330"/>
                    <a:pt x="239" y="333"/>
                  </a:cubicBezTo>
                  <a:cubicBezTo>
                    <a:pt x="239" y="335"/>
                    <a:pt x="242" y="337"/>
                    <a:pt x="243" y="340"/>
                  </a:cubicBezTo>
                  <a:cubicBezTo>
                    <a:pt x="244" y="342"/>
                    <a:pt x="248" y="343"/>
                    <a:pt x="249" y="344"/>
                  </a:cubicBezTo>
                  <a:cubicBezTo>
                    <a:pt x="250" y="343"/>
                    <a:pt x="251" y="343"/>
                    <a:pt x="251" y="343"/>
                  </a:cubicBezTo>
                  <a:cubicBezTo>
                    <a:pt x="254" y="341"/>
                    <a:pt x="259" y="343"/>
                    <a:pt x="259" y="346"/>
                  </a:cubicBezTo>
                  <a:cubicBezTo>
                    <a:pt x="259" y="349"/>
                    <a:pt x="259" y="352"/>
                    <a:pt x="261" y="352"/>
                  </a:cubicBezTo>
                  <a:cubicBezTo>
                    <a:pt x="264" y="352"/>
                    <a:pt x="266" y="352"/>
                    <a:pt x="266" y="358"/>
                  </a:cubicBezTo>
                  <a:cubicBezTo>
                    <a:pt x="266" y="363"/>
                    <a:pt x="268" y="369"/>
                    <a:pt x="263" y="374"/>
                  </a:cubicBezTo>
                  <a:cubicBezTo>
                    <a:pt x="258" y="379"/>
                    <a:pt x="253" y="387"/>
                    <a:pt x="254" y="390"/>
                  </a:cubicBezTo>
                  <a:cubicBezTo>
                    <a:pt x="255" y="392"/>
                    <a:pt x="252" y="397"/>
                    <a:pt x="256" y="395"/>
                  </a:cubicBezTo>
                  <a:cubicBezTo>
                    <a:pt x="259" y="394"/>
                    <a:pt x="267" y="395"/>
                    <a:pt x="266" y="397"/>
                  </a:cubicBezTo>
                  <a:cubicBezTo>
                    <a:pt x="265" y="399"/>
                    <a:pt x="266" y="406"/>
                    <a:pt x="270" y="407"/>
                  </a:cubicBezTo>
                  <a:cubicBezTo>
                    <a:pt x="273" y="407"/>
                    <a:pt x="275" y="409"/>
                    <a:pt x="274" y="412"/>
                  </a:cubicBezTo>
                  <a:cubicBezTo>
                    <a:pt x="273" y="415"/>
                    <a:pt x="271" y="419"/>
                    <a:pt x="274" y="419"/>
                  </a:cubicBezTo>
                  <a:cubicBezTo>
                    <a:pt x="277" y="419"/>
                    <a:pt x="281" y="419"/>
                    <a:pt x="280" y="422"/>
                  </a:cubicBezTo>
                  <a:cubicBezTo>
                    <a:pt x="280" y="425"/>
                    <a:pt x="282" y="428"/>
                    <a:pt x="287" y="426"/>
                  </a:cubicBezTo>
                  <a:cubicBezTo>
                    <a:pt x="290" y="425"/>
                    <a:pt x="292" y="424"/>
                    <a:pt x="292" y="425"/>
                  </a:cubicBezTo>
                  <a:cubicBezTo>
                    <a:pt x="294" y="425"/>
                    <a:pt x="294" y="429"/>
                    <a:pt x="298" y="430"/>
                  </a:cubicBezTo>
                  <a:cubicBezTo>
                    <a:pt x="301" y="431"/>
                    <a:pt x="300" y="422"/>
                    <a:pt x="298" y="421"/>
                  </a:cubicBezTo>
                  <a:cubicBezTo>
                    <a:pt x="297" y="420"/>
                    <a:pt x="299" y="414"/>
                    <a:pt x="300" y="415"/>
                  </a:cubicBezTo>
                  <a:cubicBezTo>
                    <a:pt x="301" y="417"/>
                    <a:pt x="305" y="415"/>
                    <a:pt x="308" y="413"/>
                  </a:cubicBezTo>
                  <a:cubicBezTo>
                    <a:pt x="310" y="410"/>
                    <a:pt x="314" y="415"/>
                    <a:pt x="316" y="412"/>
                  </a:cubicBezTo>
                  <a:cubicBezTo>
                    <a:pt x="318" y="409"/>
                    <a:pt x="322" y="414"/>
                    <a:pt x="326" y="412"/>
                  </a:cubicBezTo>
                  <a:cubicBezTo>
                    <a:pt x="330" y="410"/>
                    <a:pt x="332" y="414"/>
                    <a:pt x="333" y="410"/>
                  </a:cubicBezTo>
                  <a:cubicBezTo>
                    <a:pt x="335" y="407"/>
                    <a:pt x="341" y="403"/>
                    <a:pt x="342" y="405"/>
                  </a:cubicBezTo>
                  <a:cubicBezTo>
                    <a:pt x="344" y="406"/>
                    <a:pt x="344" y="409"/>
                    <a:pt x="352" y="410"/>
                  </a:cubicBezTo>
                  <a:cubicBezTo>
                    <a:pt x="359" y="410"/>
                    <a:pt x="355" y="414"/>
                    <a:pt x="355" y="416"/>
                  </a:cubicBezTo>
                  <a:cubicBezTo>
                    <a:pt x="355" y="418"/>
                    <a:pt x="363" y="424"/>
                    <a:pt x="366" y="425"/>
                  </a:cubicBezTo>
                  <a:cubicBezTo>
                    <a:pt x="366" y="425"/>
                    <a:pt x="367" y="425"/>
                    <a:pt x="368" y="427"/>
                  </a:cubicBezTo>
                  <a:cubicBezTo>
                    <a:pt x="370" y="425"/>
                    <a:pt x="374" y="427"/>
                    <a:pt x="375" y="425"/>
                  </a:cubicBezTo>
                  <a:cubicBezTo>
                    <a:pt x="376" y="422"/>
                    <a:pt x="380" y="423"/>
                    <a:pt x="381" y="425"/>
                  </a:cubicBezTo>
                  <a:cubicBezTo>
                    <a:pt x="383" y="428"/>
                    <a:pt x="384" y="428"/>
                    <a:pt x="388" y="425"/>
                  </a:cubicBezTo>
                  <a:cubicBezTo>
                    <a:pt x="391" y="422"/>
                    <a:pt x="393" y="428"/>
                    <a:pt x="391" y="430"/>
                  </a:cubicBezTo>
                  <a:cubicBezTo>
                    <a:pt x="389" y="431"/>
                    <a:pt x="390" y="437"/>
                    <a:pt x="393" y="440"/>
                  </a:cubicBezTo>
                  <a:cubicBezTo>
                    <a:pt x="396" y="443"/>
                    <a:pt x="397" y="438"/>
                    <a:pt x="396" y="435"/>
                  </a:cubicBezTo>
                  <a:cubicBezTo>
                    <a:pt x="396" y="432"/>
                    <a:pt x="402" y="429"/>
                    <a:pt x="412" y="425"/>
                  </a:cubicBezTo>
                  <a:cubicBezTo>
                    <a:pt x="423" y="422"/>
                    <a:pt x="434" y="414"/>
                    <a:pt x="434" y="412"/>
                  </a:cubicBezTo>
                  <a:cubicBezTo>
                    <a:pt x="434" y="411"/>
                    <a:pt x="442" y="415"/>
                    <a:pt x="445" y="413"/>
                  </a:cubicBezTo>
                  <a:cubicBezTo>
                    <a:pt x="449" y="410"/>
                    <a:pt x="461" y="410"/>
                    <a:pt x="465" y="410"/>
                  </a:cubicBezTo>
                  <a:cubicBezTo>
                    <a:pt x="468" y="409"/>
                    <a:pt x="468" y="407"/>
                    <a:pt x="471" y="404"/>
                  </a:cubicBezTo>
                  <a:cubicBezTo>
                    <a:pt x="475" y="401"/>
                    <a:pt x="474" y="400"/>
                    <a:pt x="478" y="398"/>
                  </a:cubicBezTo>
                  <a:cubicBezTo>
                    <a:pt x="482" y="397"/>
                    <a:pt x="484" y="394"/>
                    <a:pt x="484" y="392"/>
                  </a:cubicBezTo>
                  <a:cubicBezTo>
                    <a:pt x="484" y="390"/>
                    <a:pt x="492" y="389"/>
                    <a:pt x="492" y="387"/>
                  </a:cubicBezTo>
                  <a:cubicBezTo>
                    <a:pt x="492" y="385"/>
                    <a:pt x="498" y="384"/>
                    <a:pt x="498" y="381"/>
                  </a:cubicBezTo>
                  <a:cubicBezTo>
                    <a:pt x="498" y="379"/>
                    <a:pt x="501" y="379"/>
                    <a:pt x="503" y="377"/>
                  </a:cubicBezTo>
                  <a:cubicBezTo>
                    <a:pt x="504" y="375"/>
                    <a:pt x="501" y="369"/>
                    <a:pt x="504" y="368"/>
                  </a:cubicBezTo>
                  <a:cubicBezTo>
                    <a:pt x="507" y="368"/>
                    <a:pt x="503" y="364"/>
                    <a:pt x="503" y="363"/>
                  </a:cubicBezTo>
                  <a:cubicBezTo>
                    <a:pt x="502" y="361"/>
                    <a:pt x="508" y="361"/>
                    <a:pt x="510" y="359"/>
                  </a:cubicBezTo>
                  <a:cubicBezTo>
                    <a:pt x="513" y="357"/>
                    <a:pt x="515" y="355"/>
                    <a:pt x="516" y="351"/>
                  </a:cubicBezTo>
                  <a:cubicBezTo>
                    <a:pt x="516" y="348"/>
                    <a:pt x="521" y="345"/>
                    <a:pt x="523" y="345"/>
                  </a:cubicBezTo>
                  <a:cubicBezTo>
                    <a:pt x="525" y="344"/>
                    <a:pt x="526" y="339"/>
                    <a:pt x="525" y="335"/>
                  </a:cubicBezTo>
                  <a:cubicBezTo>
                    <a:pt x="525" y="332"/>
                    <a:pt x="529" y="333"/>
                    <a:pt x="527" y="331"/>
                  </a:cubicBezTo>
                  <a:cubicBezTo>
                    <a:pt x="525" y="330"/>
                    <a:pt x="528" y="325"/>
                    <a:pt x="532" y="324"/>
                  </a:cubicBezTo>
                  <a:cubicBezTo>
                    <a:pt x="536" y="323"/>
                    <a:pt x="529" y="321"/>
                    <a:pt x="527" y="323"/>
                  </a:cubicBezTo>
                  <a:cubicBezTo>
                    <a:pt x="525" y="325"/>
                    <a:pt x="523" y="318"/>
                    <a:pt x="521" y="321"/>
                  </a:cubicBezTo>
                  <a:cubicBezTo>
                    <a:pt x="519" y="323"/>
                    <a:pt x="513" y="319"/>
                    <a:pt x="517" y="318"/>
                  </a:cubicBezTo>
                  <a:cubicBezTo>
                    <a:pt x="520" y="317"/>
                    <a:pt x="526" y="313"/>
                    <a:pt x="529" y="312"/>
                  </a:cubicBezTo>
                  <a:cubicBezTo>
                    <a:pt x="531" y="312"/>
                    <a:pt x="525" y="306"/>
                    <a:pt x="522" y="306"/>
                  </a:cubicBezTo>
                  <a:cubicBezTo>
                    <a:pt x="519" y="306"/>
                    <a:pt x="515" y="299"/>
                    <a:pt x="512" y="299"/>
                  </a:cubicBezTo>
                  <a:cubicBezTo>
                    <a:pt x="508" y="299"/>
                    <a:pt x="514" y="297"/>
                    <a:pt x="518" y="299"/>
                  </a:cubicBezTo>
                  <a:cubicBezTo>
                    <a:pt x="522" y="301"/>
                    <a:pt x="526" y="302"/>
                    <a:pt x="528" y="301"/>
                  </a:cubicBezTo>
                  <a:cubicBezTo>
                    <a:pt x="530" y="299"/>
                    <a:pt x="522" y="292"/>
                    <a:pt x="519" y="290"/>
                  </a:cubicBezTo>
                  <a:cubicBezTo>
                    <a:pt x="516" y="288"/>
                    <a:pt x="518" y="284"/>
                    <a:pt x="517" y="283"/>
                  </a:cubicBezTo>
                  <a:cubicBezTo>
                    <a:pt x="515" y="282"/>
                    <a:pt x="511" y="273"/>
                    <a:pt x="509" y="269"/>
                  </a:cubicBezTo>
                  <a:cubicBezTo>
                    <a:pt x="508" y="266"/>
                    <a:pt x="501" y="265"/>
                    <a:pt x="499" y="262"/>
                  </a:cubicBezTo>
                  <a:cubicBezTo>
                    <a:pt x="498" y="260"/>
                    <a:pt x="500" y="254"/>
                    <a:pt x="505" y="252"/>
                  </a:cubicBezTo>
                  <a:cubicBezTo>
                    <a:pt x="510" y="250"/>
                    <a:pt x="508" y="245"/>
                    <a:pt x="510" y="246"/>
                  </a:cubicBezTo>
                  <a:cubicBezTo>
                    <a:pt x="512" y="246"/>
                    <a:pt x="514" y="245"/>
                    <a:pt x="516" y="242"/>
                  </a:cubicBezTo>
                  <a:cubicBezTo>
                    <a:pt x="518" y="238"/>
                    <a:pt x="521" y="240"/>
                    <a:pt x="523" y="238"/>
                  </a:cubicBezTo>
                  <a:cubicBezTo>
                    <a:pt x="525" y="236"/>
                    <a:pt x="533" y="236"/>
                    <a:pt x="536" y="234"/>
                  </a:cubicBezTo>
                  <a:cubicBezTo>
                    <a:pt x="539" y="232"/>
                    <a:pt x="533" y="226"/>
                    <a:pt x="529" y="227"/>
                  </a:cubicBezTo>
                  <a:cubicBezTo>
                    <a:pt x="526" y="228"/>
                    <a:pt x="521" y="227"/>
                    <a:pt x="518" y="223"/>
                  </a:cubicBezTo>
                  <a:cubicBezTo>
                    <a:pt x="516" y="219"/>
                    <a:pt x="509" y="230"/>
                    <a:pt x="503" y="232"/>
                  </a:cubicBezTo>
                  <a:cubicBezTo>
                    <a:pt x="498" y="235"/>
                    <a:pt x="495" y="228"/>
                    <a:pt x="496" y="223"/>
                  </a:cubicBezTo>
                  <a:cubicBezTo>
                    <a:pt x="498" y="219"/>
                    <a:pt x="492" y="219"/>
                    <a:pt x="485" y="219"/>
                  </a:cubicBezTo>
                  <a:cubicBezTo>
                    <a:pt x="477" y="220"/>
                    <a:pt x="480" y="206"/>
                    <a:pt x="485" y="205"/>
                  </a:cubicBezTo>
                  <a:cubicBezTo>
                    <a:pt x="489" y="205"/>
                    <a:pt x="496" y="210"/>
                    <a:pt x="499" y="201"/>
                  </a:cubicBezTo>
                  <a:cubicBezTo>
                    <a:pt x="501" y="193"/>
                    <a:pt x="505" y="199"/>
                    <a:pt x="512" y="192"/>
                  </a:cubicBezTo>
                  <a:cubicBezTo>
                    <a:pt x="518" y="185"/>
                    <a:pt x="525" y="180"/>
                    <a:pt x="531" y="185"/>
                  </a:cubicBezTo>
                  <a:cubicBezTo>
                    <a:pt x="536" y="189"/>
                    <a:pt x="525" y="196"/>
                    <a:pt x="523" y="200"/>
                  </a:cubicBezTo>
                  <a:cubicBezTo>
                    <a:pt x="521" y="204"/>
                    <a:pt x="525" y="205"/>
                    <a:pt x="522" y="209"/>
                  </a:cubicBezTo>
                  <a:cubicBezTo>
                    <a:pt x="518" y="212"/>
                    <a:pt x="523" y="213"/>
                    <a:pt x="529" y="208"/>
                  </a:cubicBezTo>
                  <a:cubicBezTo>
                    <a:pt x="536" y="204"/>
                    <a:pt x="544" y="199"/>
                    <a:pt x="550" y="197"/>
                  </a:cubicBezTo>
                  <a:cubicBezTo>
                    <a:pt x="552" y="196"/>
                    <a:pt x="554" y="196"/>
                    <a:pt x="556" y="196"/>
                  </a:cubicBezTo>
                  <a:cubicBezTo>
                    <a:pt x="557" y="194"/>
                    <a:pt x="558" y="192"/>
                    <a:pt x="559" y="191"/>
                  </a:cubicBezTo>
                  <a:cubicBezTo>
                    <a:pt x="563" y="189"/>
                    <a:pt x="578" y="182"/>
                    <a:pt x="580" y="179"/>
                  </a:cubicBezTo>
                  <a:cubicBezTo>
                    <a:pt x="582" y="177"/>
                    <a:pt x="584" y="171"/>
                    <a:pt x="587" y="171"/>
                  </a:cubicBezTo>
                  <a:cubicBezTo>
                    <a:pt x="590" y="171"/>
                    <a:pt x="590" y="174"/>
                    <a:pt x="594" y="174"/>
                  </a:cubicBezTo>
                  <a:cubicBezTo>
                    <a:pt x="599" y="174"/>
                    <a:pt x="604" y="176"/>
                    <a:pt x="602" y="172"/>
                  </a:cubicBezTo>
                  <a:cubicBezTo>
                    <a:pt x="599" y="169"/>
                    <a:pt x="601" y="169"/>
                    <a:pt x="606" y="168"/>
                  </a:cubicBezTo>
                  <a:cubicBezTo>
                    <a:pt x="611" y="167"/>
                    <a:pt x="610" y="162"/>
                    <a:pt x="614" y="162"/>
                  </a:cubicBezTo>
                  <a:cubicBezTo>
                    <a:pt x="618" y="162"/>
                    <a:pt x="617" y="153"/>
                    <a:pt x="621" y="153"/>
                  </a:cubicBezTo>
                  <a:cubicBezTo>
                    <a:pt x="624" y="153"/>
                    <a:pt x="626" y="158"/>
                    <a:pt x="630" y="157"/>
                  </a:cubicBezTo>
                  <a:cubicBezTo>
                    <a:pt x="631" y="157"/>
                    <a:pt x="632" y="157"/>
                    <a:pt x="633" y="157"/>
                  </a:cubicBezTo>
                  <a:cubicBezTo>
                    <a:pt x="634" y="157"/>
                    <a:pt x="635" y="156"/>
                    <a:pt x="636" y="155"/>
                  </a:cubicBezTo>
                  <a:cubicBezTo>
                    <a:pt x="635" y="151"/>
                    <a:pt x="636" y="147"/>
                    <a:pt x="635" y="145"/>
                  </a:cubicBezTo>
                  <a:cubicBezTo>
                    <a:pt x="633" y="141"/>
                    <a:pt x="635" y="138"/>
                    <a:pt x="634" y="135"/>
                  </a:cubicBezTo>
                  <a:cubicBezTo>
                    <a:pt x="634" y="133"/>
                    <a:pt x="633" y="127"/>
                    <a:pt x="636" y="127"/>
                  </a:cubicBezTo>
                  <a:cubicBezTo>
                    <a:pt x="639" y="127"/>
                    <a:pt x="642" y="121"/>
                    <a:pt x="645" y="123"/>
                  </a:cubicBezTo>
                  <a:cubicBezTo>
                    <a:pt x="649" y="125"/>
                    <a:pt x="655" y="126"/>
                    <a:pt x="655" y="123"/>
                  </a:cubicBezTo>
                  <a:cubicBezTo>
                    <a:pt x="655" y="120"/>
                    <a:pt x="660" y="120"/>
                    <a:pt x="661" y="116"/>
                  </a:cubicBezTo>
                  <a:cubicBezTo>
                    <a:pt x="661" y="112"/>
                    <a:pt x="666" y="111"/>
                    <a:pt x="667" y="107"/>
                  </a:cubicBezTo>
                  <a:cubicBezTo>
                    <a:pt x="668" y="103"/>
                    <a:pt x="670" y="95"/>
                    <a:pt x="673" y="93"/>
                  </a:cubicBezTo>
                  <a:cubicBezTo>
                    <a:pt x="677" y="91"/>
                    <a:pt x="673" y="89"/>
                    <a:pt x="673" y="83"/>
                  </a:cubicBezTo>
                  <a:close/>
                  <a:moveTo>
                    <a:pt x="510" y="399"/>
                  </a:moveTo>
                  <a:cubicBezTo>
                    <a:pt x="506" y="412"/>
                    <a:pt x="515" y="419"/>
                    <a:pt x="516" y="418"/>
                  </a:cubicBezTo>
                  <a:cubicBezTo>
                    <a:pt x="519" y="416"/>
                    <a:pt x="533" y="387"/>
                    <a:pt x="530" y="383"/>
                  </a:cubicBezTo>
                  <a:cubicBezTo>
                    <a:pt x="527" y="379"/>
                    <a:pt x="513" y="386"/>
                    <a:pt x="510" y="399"/>
                  </a:cubicBezTo>
                  <a:close/>
                  <a:moveTo>
                    <a:pt x="391" y="444"/>
                  </a:moveTo>
                  <a:cubicBezTo>
                    <a:pt x="386" y="444"/>
                    <a:pt x="375" y="451"/>
                    <a:pt x="380" y="460"/>
                  </a:cubicBezTo>
                  <a:cubicBezTo>
                    <a:pt x="384" y="469"/>
                    <a:pt x="398" y="463"/>
                    <a:pt x="399" y="459"/>
                  </a:cubicBezTo>
                  <a:cubicBezTo>
                    <a:pt x="399" y="455"/>
                    <a:pt x="406" y="448"/>
                    <a:pt x="405" y="445"/>
                  </a:cubicBezTo>
                  <a:cubicBezTo>
                    <a:pt x="404" y="443"/>
                    <a:pt x="395" y="444"/>
                    <a:pt x="391" y="44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grpSp>
      <p:grpSp>
        <p:nvGrpSpPr>
          <p:cNvPr id="182" name="组合 181"/>
          <p:cNvGrpSpPr>
            <a:grpSpLocks/>
          </p:cNvGrpSpPr>
          <p:nvPr/>
        </p:nvGrpSpPr>
        <p:grpSpPr bwMode="auto">
          <a:xfrm>
            <a:off x="3921338" y="1120759"/>
            <a:ext cx="1123950" cy="1498600"/>
            <a:chOff x="4156411" y="513571"/>
            <a:chExt cx="2907609" cy="2907609"/>
          </a:xfrm>
        </p:grpSpPr>
        <p:sp>
          <p:nvSpPr>
            <p:cNvPr id="268" name="椭圆 267">
              <a:extLst/>
            </p:cNvPr>
            <p:cNvSpPr/>
            <p:nvPr/>
          </p:nvSpPr>
          <p:spPr>
            <a:xfrm>
              <a:off x="4324791" y="679896"/>
              <a:ext cx="2570852" cy="257188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9" name="椭圆 268">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0" name="椭圆 269">
              <a:extLst/>
            </p:cNvPr>
            <p:cNvSpPr/>
            <p:nvPr/>
          </p:nvSpPr>
          <p:spPr>
            <a:xfrm>
              <a:off x="5051692" y="1474560"/>
              <a:ext cx="1137583" cy="1136556"/>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55" name="组合 4"/>
          <p:cNvGrpSpPr>
            <a:grpSpLocks/>
          </p:cNvGrpSpPr>
          <p:nvPr/>
        </p:nvGrpSpPr>
        <p:grpSpPr bwMode="auto">
          <a:xfrm>
            <a:off x="7568269" y="257325"/>
            <a:ext cx="3797799" cy="3185322"/>
            <a:chOff x="0" y="2062164"/>
            <a:chExt cx="3088825" cy="2371553"/>
          </a:xfrm>
        </p:grpSpPr>
        <p:pic>
          <p:nvPicPr>
            <p:cNvPr id="57" name="图片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2062164"/>
              <a:ext cx="3088825" cy="1972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矩形 3"/>
            <p:cNvSpPr>
              <a:spLocks noChangeArrowheads="1"/>
            </p:cNvSpPr>
            <p:nvPr/>
          </p:nvSpPr>
          <p:spPr bwMode="auto">
            <a:xfrm>
              <a:off x="762615" y="4033679"/>
              <a:ext cx="1733167" cy="4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2000" b="1" dirty="0" smtClean="0">
                  <a:solidFill>
                    <a:schemeClr val="bg1"/>
                  </a:solidFill>
                  <a:latin typeface="楷体" panose="02010609060101010101" pitchFamily="49" charset="-122"/>
                  <a:ea typeface="楷体" panose="02010609060101010101" pitchFamily="49" charset="-122"/>
                </a:rPr>
                <a:t>日军</a:t>
              </a:r>
              <a:r>
                <a:rPr lang="zh-CN" altLang="en-US" sz="2000" b="1" dirty="0">
                  <a:solidFill>
                    <a:schemeClr val="bg1"/>
                  </a:solidFill>
                  <a:latin typeface="楷体" panose="02010609060101010101" pitchFamily="49" charset="-122"/>
                  <a:ea typeface="楷体" panose="02010609060101010101" pitchFamily="49" charset="-122"/>
                </a:rPr>
                <a:t>占领沈阳</a:t>
              </a:r>
            </a:p>
          </p:txBody>
        </p:sp>
      </p:grpSp>
      <p:grpSp>
        <p:nvGrpSpPr>
          <p:cNvPr id="8" name="组合 7"/>
          <p:cNvGrpSpPr/>
          <p:nvPr/>
        </p:nvGrpSpPr>
        <p:grpSpPr>
          <a:xfrm>
            <a:off x="3997058" y="2040943"/>
            <a:ext cx="468313" cy="268989"/>
            <a:chOff x="4759860" y="2377374"/>
            <a:chExt cx="468313" cy="268989"/>
          </a:xfrm>
        </p:grpSpPr>
        <p:sp>
          <p:nvSpPr>
            <p:cNvPr id="29715" name="文本框 293"/>
            <p:cNvSpPr txBox="1">
              <a:spLocks noChangeArrowheads="1"/>
            </p:cNvSpPr>
            <p:nvPr/>
          </p:nvSpPr>
          <p:spPr bwMode="auto">
            <a:xfrm>
              <a:off x="4759860" y="2377374"/>
              <a:ext cx="468313" cy="261937"/>
            </a:xfrm>
            <a:prstGeom prst="rect">
              <a:avLst/>
            </a:prstGeom>
            <a:noFill/>
            <a:ln w="9525">
              <a:noFill/>
              <a:miter lim="800000"/>
              <a:headEnd/>
              <a:tailEnd/>
            </a:ln>
          </p:spPr>
          <p:txBody>
            <a:bodyPr wrap="none">
              <a:spAutoFit/>
            </a:bodyPr>
            <a:lstStyle/>
            <a:p>
              <a:pPr eaLnBrk="0" hangingPunct="0"/>
              <a:r>
                <a:rPr kumimoji="1" lang="zh-CN" altLang="en-US" sz="1100" dirty="0">
                  <a:solidFill>
                    <a:schemeClr val="bg1"/>
                  </a:solidFill>
                </a:rPr>
                <a:t>沈阳</a:t>
              </a:r>
            </a:p>
          </p:txBody>
        </p:sp>
        <p:sp>
          <p:nvSpPr>
            <p:cNvPr id="295" name="椭圆 294">
              <a:extLst/>
            </p:cNvPr>
            <p:cNvSpPr/>
            <p:nvPr/>
          </p:nvSpPr>
          <p:spPr>
            <a:xfrm>
              <a:off x="5000625" y="2587625"/>
              <a:ext cx="46038" cy="58738"/>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sp>
        <p:nvSpPr>
          <p:cNvPr id="59" name="矩形 58"/>
          <p:cNvSpPr/>
          <p:nvPr/>
        </p:nvSpPr>
        <p:spPr>
          <a:xfrm>
            <a:off x="5192713" y="2113740"/>
            <a:ext cx="2244525" cy="584775"/>
          </a:xfrm>
          <a:prstGeom prst="rect">
            <a:avLst/>
          </a:prstGeom>
        </p:spPr>
        <p:txBody>
          <a:bodyPr wrap="none">
            <a:spAutoFit/>
          </a:bodyPr>
          <a:lstStyle/>
          <a:p>
            <a:r>
              <a:rPr lang="zh-CN" altLang="en-US" sz="3200" b="1" dirty="0">
                <a:solidFill>
                  <a:schemeClr val="bg1"/>
                </a:solidFill>
                <a:latin typeface="黑体" panose="02010609060101010101" pitchFamily="49" charset="-122"/>
                <a:ea typeface="黑体" panose="02010609060101010101" pitchFamily="49" charset="-122"/>
              </a:rPr>
              <a:t>九一八事变</a:t>
            </a:r>
          </a:p>
        </p:txBody>
      </p:sp>
      <p:sp>
        <p:nvSpPr>
          <p:cNvPr id="60" name="矩形 59"/>
          <p:cNvSpPr/>
          <p:nvPr/>
        </p:nvSpPr>
        <p:spPr>
          <a:xfrm>
            <a:off x="5192713" y="3762595"/>
            <a:ext cx="5591617" cy="637675"/>
          </a:xfrm>
          <a:prstGeom prst="rect">
            <a:avLst/>
          </a:prstGeom>
        </p:spPr>
        <p:txBody>
          <a:bodyPr wrap="square">
            <a:spAutoFit/>
          </a:bodyPr>
          <a:lstStyle/>
          <a:p>
            <a:pPr>
              <a:lnSpc>
                <a:spcPct val="150000"/>
              </a:lnSpc>
            </a:pPr>
            <a:r>
              <a:rPr lang="zh-CN" altLang="en-US" sz="2800" b="1" dirty="0" smtClean="0">
                <a:solidFill>
                  <a:schemeClr val="bg1"/>
                </a:solidFill>
                <a:latin typeface="楷体" panose="02010609060101010101" pitchFamily="49" charset="-122"/>
                <a:ea typeface="楷体" panose="02010609060101010101" pitchFamily="49" charset="-122"/>
              </a:rPr>
              <a:t>日本局部侵华的开始。</a:t>
            </a:r>
            <a:endParaRPr lang="en-US" altLang="zh-CN" sz="2800" b="1" dirty="0" smtClean="0">
              <a:solidFill>
                <a:schemeClr val="bg1"/>
              </a:solidFill>
              <a:latin typeface="楷体" panose="02010609060101010101" pitchFamily="49" charset="-122"/>
              <a:ea typeface="楷体" panose="02010609060101010101" pitchFamily="49" charset="-122"/>
            </a:endParaRPr>
          </a:p>
        </p:txBody>
      </p:sp>
      <p:sp>
        <p:nvSpPr>
          <p:cNvPr id="66" name="矩形 65"/>
          <p:cNvSpPr/>
          <p:nvPr/>
        </p:nvSpPr>
        <p:spPr>
          <a:xfrm>
            <a:off x="515407" y="26493"/>
            <a:ext cx="1723549" cy="461665"/>
          </a:xfrm>
          <a:prstGeom prst="rect">
            <a:avLst/>
          </a:prstGeom>
          <a:ln>
            <a:solidFill>
              <a:schemeClr val="bg1"/>
            </a:solidFill>
          </a:ln>
        </p:spPr>
        <p:txBody>
          <a:bodyPr wrap="none">
            <a:spAutoFit/>
          </a:bodyPr>
          <a:lstStyle/>
          <a:p>
            <a:r>
              <a:rPr lang="zh-CN" altLang="en-US" sz="2400" dirty="0" smtClean="0">
                <a:solidFill>
                  <a:schemeClr val="bg1"/>
                </a:solidFill>
                <a:latin typeface="隶书" panose="02010509060101010101" pitchFamily="49" charset="-122"/>
                <a:ea typeface="隶书" panose="02010509060101010101" pitchFamily="49" charset="-122"/>
              </a:rPr>
              <a:t>日本的侵略</a:t>
            </a:r>
            <a:endParaRPr lang="zh-CN" altLang="en-US" sz="24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240896163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childTnLst>
                          </p:cTn>
                        </p:par>
                        <p:par>
                          <p:cTn id="8" fill="hold">
                            <p:stCondLst>
                              <p:cond delay="500"/>
                            </p:stCondLst>
                            <p:childTnLst>
                              <p:par>
                                <p:cTn id="9" presetID="45"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2000"/>
                                        <p:tgtEl>
                                          <p:spTgt spid="8"/>
                                        </p:tgtEl>
                                      </p:cBhvr>
                                    </p:animEffect>
                                    <p:anim calcmode="lin" valueType="num">
                                      <p:cBhvr>
                                        <p:cTn id="12" dur="2000" fill="hold"/>
                                        <p:tgtEl>
                                          <p:spTgt spid="8"/>
                                        </p:tgtEl>
                                        <p:attrNameLst>
                                          <p:attrName>ppt_w</p:attrName>
                                        </p:attrNameLst>
                                      </p:cBhvr>
                                      <p:tavLst>
                                        <p:tav tm="0" fmla="#ppt_w*sin(2.5*pi*$)">
                                          <p:val>
                                            <p:fltVal val="0"/>
                                          </p:val>
                                        </p:tav>
                                        <p:tav tm="100000">
                                          <p:val>
                                            <p:fltVal val="1"/>
                                          </p:val>
                                        </p:tav>
                                      </p:tavLst>
                                    </p:anim>
                                    <p:anim calcmode="lin" valueType="num">
                                      <p:cBhvr>
                                        <p:cTn id="13" dur="2000" fill="hold"/>
                                        <p:tgtEl>
                                          <p:spTgt spid="8"/>
                                        </p:tgtEl>
                                        <p:attrNameLst>
                                          <p:attrName>ppt_h</p:attrName>
                                        </p:attrNameLst>
                                      </p:cBhvr>
                                      <p:tavLst>
                                        <p:tav tm="0">
                                          <p:val>
                                            <p:strVal val="#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26" presetClass="entr" presetSubtype="0" fill="hold" grpId="0" nodeType="clickEffect">
                                  <p:stCondLst>
                                    <p:cond delay="0"/>
                                  </p:stCondLst>
                                  <p:childTnLst>
                                    <p:set>
                                      <p:cBhvr>
                                        <p:cTn id="17" dur="1" fill="hold">
                                          <p:stCondLst>
                                            <p:cond delay="0"/>
                                          </p:stCondLst>
                                        </p:cTn>
                                        <p:tgtEl>
                                          <p:spTgt spid="59"/>
                                        </p:tgtEl>
                                        <p:attrNameLst>
                                          <p:attrName>style.visibility</p:attrName>
                                        </p:attrNameLst>
                                      </p:cBhvr>
                                      <p:to>
                                        <p:strVal val="visible"/>
                                      </p:to>
                                    </p:set>
                                    <p:animEffect transition="in" filter="wipe(down)">
                                      <p:cBhvr>
                                        <p:cTn id="18" dur="290">
                                          <p:stCondLst>
                                            <p:cond delay="0"/>
                                          </p:stCondLst>
                                        </p:cTn>
                                        <p:tgtEl>
                                          <p:spTgt spid="59"/>
                                        </p:tgtEl>
                                      </p:cBhvr>
                                    </p:animEffect>
                                    <p:anim calcmode="lin" valueType="num">
                                      <p:cBhvr>
                                        <p:cTn id="19" dur="911" tmFilter="0,0; 0.14,0.36; 0.43,0.73; 0.71,0.91; 1.0,1.0">
                                          <p:stCondLst>
                                            <p:cond delay="0"/>
                                          </p:stCondLst>
                                        </p:cTn>
                                        <p:tgtEl>
                                          <p:spTgt spid="59"/>
                                        </p:tgtEl>
                                        <p:attrNameLst>
                                          <p:attrName>ppt_x</p:attrName>
                                        </p:attrNameLst>
                                      </p:cBhvr>
                                      <p:tavLst>
                                        <p:tav tm="0">
                                          <p:val>
                                            <p:strVal val="#ppt_x-0.25"/>
                                          </p:val>
                                        </p:tav>
                                        <p:tav tm="100000">
                                          <p:val>
                                            <p:strVal val="#ppt_x"/>
                                          </p:val>
                                        </p:tav>
                                      </p:tavLst>
                                    </p:anim>
                                    <p:anim calcmode="lin" valueType="num">
                                      <p:cBhvr>
                                        <p:cTn id="20" dur="332" tmFilter="0.0,0.0; 0.25,0.07; 0.50,0.2; 0.75,0.467; 1.0,1.0">
                                          <p:stCondLst>
                                            <p:cond delay="0"/>
                                          </p:stCondLst>
                                        </p:cTn>
                                        <p:tgtEl>
                                          <p:spTgt spid="59"/>
                                        </p:tgtEl>
                                        <p:attrNameLst>
                                          <p:attrName>ppt_y</p:attrName>
                                        </p:attrNameLst>
                                      </p:cBhvr>
                                      <p:tavLst>
                                        <p:tav tm="0" fmla="#ppt_y-sin(pi*$)/3">
                                          <p:val>
                                            <p:fltVal val="0.5"/>
                                          </p:val>
                                        </p:tav>
                                        <p:tav tm="100000">
                                          <p:val>
                                            <p:fltVal val="1"/>
                                          </p:val>
                                        </p:tav>
                                      </p:tavLst>
                                    </p:anim>
                                    <p:anim calcmode="lin" valueType="num">
                                      <p:cBhvr>
                                        <p:cTn id="21" dur="332" tmFilter="0, 0; 0.125,0.2665; 0.25,0.4; 0.375,0.465; 0.5,0.5;  0.625,0.535; 0.75,0.6; 0.875,0.7335; 1,1">
                                          <p:stCondLst>
                                            <p:cond delay="332"/>
                                          </p:stCondLst>
                                        </p:cTn>
                                        <p:tgtEl>
                                          <p:spTgt spid="59"/>
                                        </p:tgtEl>
                                        <p:attrNameLst>
                                          <p:attrName>ppt_y</p:attrName>
                                        </p:attrNameLst>
                                      </p:cBhvr>
                                      <p:tavLst>
                                        <p:tav tm="0" fmla="#ppt_y-sin(pi*$)/9">
                                          <p:val>
                                            <p:fltVal val="0"/>
                                          </p:val>
                                        </p:tav>
                                        <p:tav tm="100000">
                                          <p:val>
                                            <p:fltVal val="1"/>
                                          </p:val>
                                        </p:tav>
                                      </p:tavLst>
                                    </p:anim>
                                    <p:anim calcmode="lin" valueType="num">
                                      <p:cBhvr>
                                        <p:cTn id="22" dur="166" tmFilter="0, 0; 0.125,0.2665; 0.25,0.4; 0.375,0.465; 0.5,0.5;  0.625,0.535; 0.75,0.6; 0.875,0.7335; 1,1">
                                          <p:stCondLst>
                                            <p:cond delay="662"/>
                                          </p:stCondLst>
                                        </p:cTn>
                                        <p:tgtEl>
                                          <p:spTgt spid="59"/>
                                        </p:tgtEl>
                                        <p:attrNameLst>
                                          <p:attrName>ppt_y</p:attrName>
                                        </p:attrNameLst>
                                      </p:cBhvr>
                                      <p:tavLst>
                                        <p:tav tm="0" fmla="#ppt_y-sin(pi*$)/27">
                                          <p:val>
                                            <p:fltVal val="0"/>
                                          </p:val>
                                        </p:tav>
                                        <p:tav tm="100000">
                                          <p:val>
                                            <p:fltVal val="1"/>
                                          </p:val>
                                        </p:tav>
                                      </p:tavLst>
                                    </p:anim>
                                    <p:anim calcmode="lin" valueType="num">
                                      <p:cBhvr>
                                        <p:cTn id="23" dur="82" tmFilter="0, 0; 0.125,0.2665; 0.25,0.4; 0.375,0.465; 0.5,0.5;  0.625,0.535; 0.75,0.6; 0.875,0.7335; 1,1">
                                          <p:stCondLst>
                                            <p:cond delay="828"/>
                                          </p:stCondLst>
                                        </p:cTn>
                                        <p:tgtEl>
                                          <p:spTgt spid="59"/>
                                        </p:tgtEl>
                                        <p:attrNameLst>
                                          <p:attrName>ppt_y</p:attrName>
                                        </p:attrNameLst>
                                      </p:cBhvr>
                                      <p:tavLst>
                                        <p:tav tm="0" fmla="#ppt_y-sin(pi*$)/81">
                                          <p:val>
                                            <p:fltVal val="0"/>
                                          </p:val>
                                        </p:tav>
                                        <p:tav tm="100000">
                                          <p:val>
                                            <p:fltVal val="1"/>
                                          </p:val>
                                        </p:tav>
                                      </p:tavLst>
                                    </p:anim>
                                    <p:animScale>
                                      <p:cBhvr>
                                        <p:cTn id="24" dur="13">
                                          <p:stCondLst>
                                            <p:cond delay="325"/>
                                          </p:stCondLst>
                                        </p:cTn>
                                        <p:tgtEl>
                                          <p:spTgt spid="59"/>
                                        </p:tgtEl>
                                      </p:cBhvr>
                                      <p:to x="100000" y="60000"/>
                                    </p:animScale>
                                    <p:animScale>
                                      <p:cBhvr>
                                        <p:cTn id="25" dur="83" decel="50000">
                                          <p:stCondLst>
                                            <p:cond delay="338"/>
                                          </p:stCondLst>
                                        </p:cTn>
                                        <p:tgtEl>
                                          <p:spTgt spid="59"/>
                                        </p:tgtEl>
                                      </p:cBhvr>
                                      <p:to x="100000" y="100000"/>
                                    </p:animScale>
                                    <p:animScale>
                                      <p:cBhvr>
                                        <p:cTn id="26" dur="13">
                                          <p:stCondLst>
                                            <p:cond delay="656"/>
                                          </p:stCondLst>
                                        </p:cTn>
                                        <p:tgtEl>
                                          <p:spTgt spid="59"/>
                                        </p:tgtEl>
                                      </p:cBhvr>
                                      <p:to x="100000" y="80000"/>
                                    </p:animScale>
                                    <p:animScale>
                                      <p:cBhvr>
                                        <p:cTn id="27" dur="83" decel="50000">
                                          <p:stCondLst>
                                            <p:cond delay="669"/>
                                          </p:stCondLst>
                                        </p:cTn>
                                        <p:tgtEl>
                                          <p:spTgt spid="59"/>
                                        </p:tgtEl>
                                      </p:cBhvr>
                                      <p:to x="100000" y="100000"/>
                                    </p:animScale>
                                    <p:animScale>
                                      <p:cBhvr>
                                        <p:cTn id="28" dur="13">
                                          <p:stCondLst>
                                            <p:cond delay="821"/>
                                          </p:stCondLst>
                                        </p:cTn>
                                        <p:tgtEl>
                                          <p:spTgt spid="59"/>
                                        </p:tgtEl>
                                      </p:cBhvr>
                                      <p:to x="100000" y="90000"/>
                                    </p:animScale>
                                    <p:animScale>
                                      <p:cBhvr>
                                        <p:cTn id="29" dur="83" decel="50000">
                                          <p:stCondLst>
                                            <p:cond delay="834"/>
                                          </p:stCondLst>
                                        </p:cTn>
                                        <p:tgtEl>
                                          <p:spTgt spid="59"/>
                                        </p:tgtEl>
                                      </p:cBhvr>
                                      <p:to x="100000" y="100000"/>
                                    </p:animScale>
                                    <p:animScale>
                                      <p:cBhvr>
                                        <p:cTn id="30" dur="13">
                                          <p:stCondLst>
                                            <p:cond delay="904"/>
                                          </p:stCondLst>
                                        </p:cTn>
                                        <p:tgtEl>
                                          <p:spTgt spid="59"/>
                                        </p:tgtEl>
                                      </p:cBhvr>
                                      <p:to x="100000" y="95000"/>
                                    </p:animScale>
                                    <p:animScale>
                                      <p:cBhvr>
                                        <p:cTn id="31" dur="83" decel="50000">
                                          <p:stCondLst>
                                            <p:cond delay="917"/>
                                          </p:stCondLst>
                                        </p:cTn>
                                        <p:tgtEl>
                                          <p:spTgt spid="59"/>
                                        </p:tgtEl>
                                      </p:cBhvr>
                                      <p:to x="100000" y="100000"/>
                                    </p:animScale>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60"/>
                                        </p:tgtEl>
                                        <p:attrNameLst>
                                          <p:attrName>style.visibility</p:attrName>
                                        </p:attrNameLst>
                                      </p:cBhvr>
                                      <p:to>
                                        <p:strVal val="visible"/>
                                      </p:to>
                                    </p:set>
                                    <p:anim calcmode="lin" valueType="num">
                                      <p:cBhvr additive="base">
                                        <p:cTn id="36" dur="500" fill="hold"/>
                                        <p:tgtEl>
                                          <p:spTgt spid="60"/>
                                        </p:tgtEl>
                                        <p:attrNameLst>
                                          <p:attrName>ppt_x</p:attrName>
                                        </p:attrNameLst>
                                      </p:cBhvr>
                                      <p:tavLst>
                                        <p:tav tm="0">
                                          <p:val>
                                            <p:strVal val="#ppt_x"/>
                                          </p:val>
                                        </p:tav>
                                        <p:tav tm="100000">
                                          <p:val>
                                            <p:strVal val="#ppt_x"/>
                                          </p:val>
                                        </p:tav>
                                      </p:tavLst>
                                    </p:anim>
                                    <p:anim calcmode="lin" valueType="num">
                                      <p:cBhvr additive="base">
                                        <p:cTn id="37"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0" presetClass="entr" presetSubtype="0" fill="hold" nodeType="clickEffect">
                                  <p:stCondLst>
                                    <p:cond delay="0"/>
                                  </p:stCondLst>
                                  <p:childTnLst>
                                    <p:set>
                                      <p:cBhvr>
                                        <p:cTn id="41" dur="1" fill="hold">
                                          <p:stCondLst>
                                            <p:cond delay="0"/>
                                          </p:stCondLst>
                                        </p:cTn>
                                        <p:tgtEl>
                                          <p:spTgt spid="182"/>
                                        </p:tgtEl>
                                        <p:attrNameLst>
                                          <p:attrName>style.visibility</p:attrName>
                                        </p:attrNameLst>
                                      </p:cBhvr>
                                      <p:to>
                                        <p:strVal val="visible"/>
                                      </p:to>
                                    </p:set>
                                    <p:animEffect transition="in" filter="wedge">
                                      <p:cBhvr>
                                        <p:cTn id="42" dur="750"/>
                                        <p:tgtEl>
                                          <p:spTgt spid="1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a:extLst/>
          </p:cNvPr>
          <p:cNvSpPr/>
          <p:nvPr/>
        </p:nvSpPr>
        <p:spPr>
          <a:xfrm>
            <a:off x="679450" y="0"/>
            <a:ext cx="111100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nvGrpSpPr>
          <p:cNvPr id="6" name="组合 5"/>
          <p:cNvGrpSpPr/>
          <p:nvPr/>
        </p:nvGrpSpPr>
        <p:grpSpPr>
          <a:xfrm>
            <a:off x="777938" y="892164"/>
            <a:ext cx="4414775" cy="3940497"/>
            <a:chOff x="1699795" y="1316367"/>
            <a:chExt cx="4147990" cy="3834133"/>
          </a:xfrm>
        </p:grpSpPr>
        <p:sp>
          <p:nvSpPr>
            <p:cNvPr id="45" name="Freeform 47">
              <a:extLst/>
            </p:cNvPr>
            <p:cNvSpPr>
              <a:spLocks/>
            </p:cNvSpPr>
            <p:nvPr/>
          </p:nvSpPr>
          <p:spPr bwMode="auto">
            <a:xfrm>
              <a:off x="5237030" y="3073960"/>
              <a:ext cx="259570" cy="434310"/>
            </a:xfrm>
            <a:custGeom>
              <a:avLst/>
              <a:gdLst/>
              <a:ahLst/>
              <a:cxnLst>
                <a:cxn ang="0">
                  <a:pos x="10" y="4"/>
                </a:cxn>
                <a:cxn ang="0">
                  <a:pos x="4" y="9"/>
                </a:cxn>
                <a:cxn ang="0">
                  <a:pos x="7" y="15"/>
                </a:cxn>
                <a:cxn ang="0">
                  <a:pos x="7" y="20"/>
                </a:cxn>
                <a:cxn ang="0">
                  <a:pos x="6" y="30"/>
                </a:cxn>
                <a:cxn ang="0">
                  <a:pos x="3" y="44"/>
                </a:cxn>
                <a:cxn ang="0">
                  <a:pos x="4" y="51"/>
                </a:cxn>
                <a:cxn ang="0">
                  <a:pos x="26" y="44"/>
                </a:cxn>
                <a:cxn ang="0">
                  <a:pos x="37" y="40"/>
                </a:cxn>
                <a:cxn ang="0">
                  <a:pos x="41" y="35"/>
                </a:cxn>
                <a:cxn ang="0">
                  <a:pos x="38" y="19"/>
                </a:cxn>
                <a:cxn ang="0">
                  <a:pos x="27" y="0"/>
                </a:cxn>
                <a:cxn ang="0">
                  <a:pos x="21" y="2"/>
                </a:cxn>
                <a:cxn ang="0">
                  <a:pos x="10" y="4"/>
                </a:cxn>
              </a:cxnLst>
              <a:rect l="0" t="0" r="r" b="b"/>
              <a:pathLst>
                <a:path w="43" h="53">
                  <a:moveTo>
                    <a:pt x="10" y="4"/>
                  </a:moveTo>
                  <a:cubicBezTo>
                    <a:pt x="9" y="5"/>
                    <a:pt x="6" y="7"/>
                    <a:pt x="4" y="9"/>
                  </a:cubicBezTo>
                  <a:cubicBezTo>
                    <a:pt x="5" y="11"/>
                    <a:pt x="5" y="15"/>
                    <a:pt x="7" y="15"/>
                  </a:cubicBezTo>
                  <a:cubicBezTo>
                    <a:pt x="11" y="15"/>
                    <a:pt x="11" y="21"/>
                    <a:pt x="7" y="20"/>
                  </a:cubicBezTo>
                  <a:cubicBezTo>
                    <a:pt x="3" y="19"/>
                    <a:pt x="3" y="25"/>
                    <a:pt x="6" y="30"/>
                  </a:cubicBezTo>
                  <a:cubicBezTo>
                    <a:pt x="10" y="35"/>
                    <a:pt x="0" y="41"/>
                    <a:pt x="3" y="44"/>
                  </a:cubicBezTo>
                  <a:cubicBezTo>
                    <a:pt x="5" y="47"/>
                    <a:pt x="3" y="50"/>
                    <a:pt x="4" y="51"/>
                  </a:cubicBezTo>
                  <a:cubicBezTo>
                    <a:pt x="5" y="53"/>
                    <a:pt x="20" y="51"/>
                    <a:pt x="26" y="44"/>
                  </a:cubicBezTo>
                  <a:cubicBezTo>
                    <a:pt x="32" y="38"/>
                    <a:pt x="34" y="39"/>
                    <a:pt x="37" y="40"/>
                  </a:cubicBezTo>
                  <a:cubicBezTo>
                    <a:pt x="40" y="41"/>
                    <a:pt x="43" y="37"/>
                    <a:pt x="41" y="35"/>
                  </a:cubicBezTo>
                  <a:cubicBezTo>
                    <a:pt x="40" y="32"/>
                    <a:pt x="38" y="26"/>
                    <a:pt x="38" y="19"/>
                  </a:cubicBezTo>
                  <a:cubicBezTo>
                    <a:pt x="39" y="14"/>
                    <a:pt x="33" y="6"/>
                    <a:pt x="27" y="0"/>
                  </a:cubicBezTo>
                  <a:cubicBezTo>
                    <a:pt x="25" y="1"/>
                    <a:pt x="23" y="2"/>
                    <a:pt x="21" y="2"/>
                  </a:cubicBezTo>
                  <a:cubicBezTo>
                    <a:pt x="17" y="2"/>
                    <a:pt x="12" y="2"/>
                    <a:pt x="10" y="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48" name="Freeform 50">
              <a:extLst/>
            </p:cNvPr>
            <p:cNvSpPr>
              <a:spLocks/>
            </p:cNvSpPr>
            <p:nvPr/>
          </p:nvSpPr>
          <p:spPr bwMode="auto">
            <a:xfrm>
              <a:off x="2636271" y="1486019"/>
              <a:ext cx="2173242" cy="1255422"/>
            </a:xfrm>
            <a:custGeom>
              <a:avLst/>
              <a:gdLst/>
              <a:ahLst/>
              <a:cxnLst>
                <a:cxn ang="0">
                  <a:pos x="329" y="65"/>
                </a:cxn>
                <a:cxn ang="0">
                  <a:pos x="306" y="63"/>
                </a:cxn>
                <a:cxn ang="0">
                  <a:pos x="308" y="52"/>
                </a:cxn>
                <a:cxn ang="0">
                  <a:pos x="309" y="33"/>
                </a:cxn>
                <a:cxn ang="0">
                  <a:pos x="286" y="30"/>
                </a:cxn>
                <a:cxn ang="0">
                  <a:pos x="268" y="40"/>
                </a:cxn>
                <a:cxn ang="0">
                  <a:pos x="238" y="43"/>
                </a:cxn>
                <a:cxn ang="0">
                  <a:pos x="218" y="34"/>
                </a:cxn>
                <a:cxn ang="0">
                  <a:pos x="200" y="28"/>
                </a:cxn>
                <a:cxn ang="0">
                  <a:pos x="179" y="27"/>
                </a:cxn>
                <a:cxn ang="0">
                  <a:pos x="161" y="28"/>
                </a:cxn>
                <a:cxn ang="0">
                  <a:pos x="153" y="13"/>
                </a:cxn>
                <a:cxn ang="0">
                  <a:pos x="133" y="6"/>
                </a:cxn>
                <a:cxn ang="0">
                  <a:pos x="118" y="1"/>
                </a:cxn>
                <a:cxn ang="0">
                  <a:pos x="108" y="9"/>
                </a:cxn>
                <a:cxn ang="0">
                  <a:pos x="107" y="24"/>
                </a:cxn>
                <a:cxn ang="0">
                  <a:pos x="98" y="35"/>
                </a:cxn>
                <a:cxn ang="0">
                  <a:pos x="81" y="33"/>
                </a:cxn>
                <a:cxn ang="0">
                  <a:pos x="68" y="23"/>
                </a:cxn>
                <a:cxn ang="0">
                  <a:pos x="44" y="22"/>
                </a:cxn>
                <a:cxn ang="0">
                  <a:pos x="29" y="30"/>
                </a:cxn>
                <a:cxn ang="0">
                  <a:pos x="10" y="40"/>
                </a:cxn>
                <a:cxn ang="0">
                  <a:pos x="0" y="44"/>
                </a:cxn>
                <a:cxn ang="0">
                  <a:pos x="9" y="55"/>
                </a:cxn>
                <a:cxn ang="0">
                  <a:pos x="29" y="69"/>
                </a:cxn>
                <a:cxn ang="0">
                  <a:pos x="34" y="88"/>
                </a:cxn>
                <a:cxn ang="0">
                  <a:pos x="57" y="104"/>
                </a:cxn>
                <a:cxn ang="0">
                  <a:pos x="72" y="114"/>
                </a:cxn>
                <a:cxn ang="0">
                  <a:pos x="88" y="135"/>
                </a:cxn>
                <a:cxn ang="0">
                  <a:pos x="129" y="137"/>
                </a:cxn>
                <a:cxn ang="0">
                  <a:pos x="162" y="145"/>
                </a:cxn>
                <a:cxn ang="0">
                  <a:pos x="182" y="152"/>
                </a:cxn>
                <a:cxn ang="0">
                  <a:pos x="227" y="141"/>
                </a:cxn>
                <a:cxn ang="0">
                  <a:pos x="261" y="121"/>
                </a:cxn>
                <a:cxn ang="0">
                  <a:pos x="269" y="105"/>
                </a:cxn>
                <a:cxn ang="0">
                  <a:pos x="304" y="99"/>
                </a:cxn>
                <a:cxn ang="0">
                  <a:pos x="328" y="84"/>
                </a:cxn>
                <a:cxn ang="0">
                  <a:pos x="354" y="79"/>
                </a:cxn>
              </a:cxnLst>
              <a:rect l="0" t="0" r="r" b="b"/>
              <a:pathLst>
                <a:path w="355" h="153">
                  <a:moveTo>
                    <a:pt x="340" y="64"/>
                  </a:moveTo>
                  <a:cubicBezTo>
                    <a:pt x="336" y="60"/>
                    <a:pt x="330" y="62"/>
                    <a:pt x="329" y="65"/>
                  </a:cubicBezTo>
                  <a:cubicBezTo>
                    <a:pt x="327" y="69"/>
                    <a:pt x="324" y="64"/>
                    <a:pt x="318" y="64"/>
                  </a:cubicBezTo>
                  <a:cubicBezTo>
                    <a:pt x="311" y="64"/>
                    <a:pt x="311" y="68"/>
                    <a:pt x="306" y="63"/>
                  </a:cubicBezTo>
                  <a:cubicBezTo>
                    <a:pt x="302" y="59"/>
                    <a:pt x="308" y="57"/>
                    <a:pt x="308" y="57"/>
                  </a:cubicBezTo>
                  <a:cubicBezTo>
                    <a:pt x="308" y="52"/>
                    <a:pt x="308" y="52"/>
                    <a:pt x="308" y="52"/>
                  </a:cubicBezTo>
                  <a:cubicBezTo>
                    <a:pt x="318" y="34"/>
                    <a:pt x="318" y="34"/>
                    <a:pt x="318" y="34"/>
                  </a:cubicBezTo>
                  <a:cubicBezTo>
                    <a:pt x="315" y="33"/>
                    <a:pt x="311" y="32"/>
                    <a:pt x="309" y="33"/>
                  </a:cubicBezTo>
                  <a:cubicBezTo>
                    <a:pt x="307" y="34"/>
                    <a:pt x="300" y="33"/>
                    <a:pt x="300" y="31"/>
                  </a:cubicBezTo>
                  <a:cubicBezTo>
                    <a:pt x="299" y="29"/>
                    <a:pt x="288" y="28"/>
                    <a:pt x="286" y="30"/>
                  </a:cubicBezTo>
                  <a:cubicBezTo>
                    <a:pt x="283" y="32"/>
                    <a:pt x="277" y="34"/>
                    <a:pt x="277" y="36"/>
                  </a:cubicBezTo>
                  <a:cubicBezTo>
                    <a:pt x="276" y="39"/>
                    <a:pt x="270" y="38"/>
                    <a:pt x="268" y="40"/>
                  </a:cubicBezTo>
                  <a:cubicBezTo>
                    <a:pt x="265" y="41"/>
                    <a:pt x="253" y="42"/>
                    <a:pt x="253" y="43"/>
                  </a:cubicBezTo>
                  <a:cubicBezTo>
                    <a:pt x="253" y="45"/>
                    <a:pt x="240" y="45"/>
                    <a:pt x="238" y="43"/>
                  </a:cubicBezTo>
                  <a:cubicBezTo>
                    <a:pt x="236" y="42"/>
                    <a:pt x="225" y="43"/>
                    <a:pt x="224" y="41"/>
                  </a:cubicBezTo>
                  <a:cubicBezTo>
                    <a:pt x="222" y="38"/>
                    <a:pt x="218" y="37"/>
                    <a:pt x="218" y="34"/>
                  </a:cubicBezTo>
                  <a:cubicBezTo>
                    <a:pt x="218" y="32"/>
                    <a:pt x="209" y="32"/>
                    <a:pt x="208" y="30"/>
                  </a:cubicBezTo>
                  <a:cubicBezTo>
                    <a:pt x="207" y="28"/>
                    <a:pt x="201" y="27"/>
                    <a:pt x="200" y="28"/>
                  </a:cubicBezTo>
                  <a:cubicBezTo>
                    <a:pt x="199" y="28"/>
                    <a:pt x="191" y="26"/>
                    <a:pt x="189" y="25"/>
                  </a:cubicBezTo>
                  <a:cubicBezTo>
                    <a:pt x="187" y="25"/>
                    <a:pt x="181" y="27"/>
                    <a:pt x="179" y="27"/>
                  </a:cubicBezTo>
                  <a:cubicBezTo>
                    <a:pt x="177" y="27"/>
                    <a:pt x="173" y="30"/>
                    <a:pt x="171" y="31"/>
                  </a:cubicBezTo>
                  <a:cubicBezTo>
                    <a:pt x="169" y="31"/>
                    <a:pt x="162" y="27"/>
                    <a:pt x="161" y="28"/>
                  </a:cubicBezTo>
                  <a:cubicBezTo>
                    <a:pt x="160" y="29"/>
                    <a:pt x="156" y="24"/>
                    <a:pt x="154" y="22"/>
                  </a:cubicBezTo>
                  <a:cubicBezTo>
                    <a:pt x="152" y="20"/>
                    <a:pt x="154" y="15"/>
                    <a:pt x="153" y="13"/>
                  </a:cubicBezTo>
                  <a:cubicBezTo>
                    <a:pt x="151" y="11"/>
                    <a:pt x="144" y="11"/>
                    <a:pt x="142" y="9"/>
                  </a:cubicBezTo>
                  <a:cubicBezTo>
                    <a:pt x="139" y="8"/>
                    <a:pt x="136" y="6"/>
                    <a:pt x="133" y="6"/>
                  </a:cubicBezTo>
                  <a:cubicBezTo>
                    <a:pt x="131" y="6"/>
                    <a:pt x="127" y="5"/>
                    <a:pt x="126" y="4"/>
                  </a:cubicBezTo>
                  <a:cubicBezTo>
                    <a:pt x="125" y="3"/>
                    <a:pt x="120" y="2"/>
                    <a:pt x="118" y="1"/>
                  </a:cubicBezTo>
                  <a:cubicBezTo>
                    <a:pt x="116" y="0"/>
                    <a:pt x="115" y="3"/>
                    <a:pt x="114" y="5"/>
                  </a:cubicBezTo>
                  <a:cubicBezTo>
                    <a:pt x="113" y="6"/>
                    <a:pt x="109" y="6"/>
                    <a:pt x="108" y="9"/>
                  </a:cubicBezTo>
                  <a:cubicBezTo>
                    <a:pt x="107" y="11"/>
                    <a:pt x="103" y="12"/>
                    <a:pt x="103" y="14"/>
                  </a:cubicBezTo>
                  <a:cubicBezTo>
                    <a:pt x="104" y="17"/>
                    <a:pt x="106" y="22"/>
                    <a:pt x="107" y="24"/>
                  </a:cubicBezTo>
                  <a:cubicBezTo>
                    <a:pt x="109" y="25"/>
                    <a:pt x="108" y="29"/>
                    <a:pt x="107" y="30"/>
                  </a:cubicBezTo>
                  <a:cubicBezTo>
                    <a:pt x="106" y="32"/>
                    <a:pt x="99" y="33"/>
                    <a:pt x="98" y="35"/>
                  </a:cubicBezTo>
                  <a:cubicBezTo>
                    <a:pt x="96" y="37"/>
                    <a:pt x="93" y="35"/>
                    <a:pt x="90" y="33"/>
                  </a:cubicBezTo>
                  <a:cubicBezTo>
                    <a:pt x="86" y="31"/>
                    <a:pt x="82" y="32"/>
                    <a:pt x="81" y="33"/>
                  </a:cubicBezTo>
                  <a:cubicBezTo>
                    <a:pt x="79" y="35"/>
                    <a:pt x="73" y="30"/>
                    <a:pt x="71" y="30"/>
                  </a:cubicBezTo>
                  <a:cubicBezTo>
                    <a:pt x="70" y="29"/>
                    <a:pt x="69" y="23"/>
                    <a:pt x="68" y="23"/>
                  </a:cubicBezTo>
                  <a:cubicBezTo>
                    <a:pt x="66" y="24"/>
                    <a:pt x="54" y="21"/>
                    <a:pt x="52" y="21"/>
                  </a:cubicBezTo>
                  <a:cubicBezTo>
                    <a:pt x="50" y="20"/>
                    <a:pt x="45" y="20"/>
                    <a:pt x="44" y="22"/>
                  </a:cubicBezTo>
                  <a:cubicBezTo>
                    <a:pt x="43" y="24"/>
                    <a:pt x="37" y="23"/>
                    <a:pt x="36" y="25"/>
                  </a:cubicBezTo>
                  <a:cubicBezTo>
                    <a:pt x="35" y="27"/>
                    <a:pt x="31" y="28"/>
                    <a:pt x="29" y="30"/>
                  </a:cubicBezTo>
                  <a:cubicBezTo>
                    <a:pt x="27" y="32"/>
                    <a:pt x="22" y="32"/>
                    <a:pt x="20" y="35"/>
                  </a:cubicBezTo>
                  <a:cubicBezTo>
                    <a:pt x="19" y="38"/>
                    <a:pt x="12" y="40"/>
                    <a:pt x="10" y="40"/>
                  </a:cubicBezTo>
                  <a:cubicBezTo>
                    <a:pt x="8" y="40"/>
                    <a:pt x="3" y="41"/>
                    <a:pt x="2" y="43"/>
                  </a:cubicBezTo>
                  <a:cubicBezTo>
                    <a:pt x="2" y="44"/>
                    <a:pt x="1" y="44"/>
                    <a:pt x="0" y="44"/>
                  </a:cubicBezTo>
                  <a:cubicBezTo>
                    <a:pt x="0" y="44"/>
                    <a:pt x="1" y="44"/>
                    <a:pt x="1" y="45"/>
                  </a:cubicBezTo>
                  <a:cubicBezTo>
                    <a:pt x="2" y="52"/>
                    <a:pt x="5" y="52"/>
                    <a:pt x="9" y="55"/>
                  </a:cubicBezTo>
                  <a:cubicBezTo>
                    <a:pt x="12" y="58"/>
                    <a:pt x="15" y="61"/>
                    <a:pt x="19" y="61"/>
                  </a:cubicBezTo>
                  <a:cubicBezTo>
                    <a:pt x="23" y="61"/>
                    <a:pt x="28" y="65"/>
                    <a:pt x="29" y="69"/>
                  </a:cubicBezTo>
                  <a:cubicBezTo>
                    <a:pt x="29" y="72"/>
                    <a:pt x="33" y="76"/>
                    <a:pt x="35" y="77"/>
                  </a:cubicBezTo>
                  <a:cubicBezTo>
                    <a:pt x="37" y="79"/>
                    <a:pt x="34" y="84"/>
                    <a:pt x="34" y="88"/>
                  </a:cubicBezTo>
                  <a:cubicBezTo>
                    <a:pt x="34" y="93"/>
                    <a:pt x="29" y="94"/>
                    <a:pt x="31" y="98"/>
                  </a:cubicBezTo>
                  <a:cubicBezTo>
                    <a:pt x="34" y="102"/>
                    <a:pt x="52" y="104"/>
                    <a:pt x="57" y="104"/>
                  </a:cubicBezTo>
                  <a:cubicBezTo>
                    <a:pt x="62" y="104"/>
                    <a:pt x="64" y="109"/>
                    <a:pt x="65" y="109"/>
                  </a:cubicBezTo>
                  <a:cubicBezTo>
                    <a:pt x="68" y="110"/>
                    <a:pt x="69" y="113"/>
                    <a:pt x="72" y="114"/>
                  </a:cubicBezTo>
                  <a:cubicBezTo>
                    <a:pt x="76" y="115"/>
                    <a:pt x="80" y="117"/>
                    <a:pt x="81" y="124"/>
                  </a:cubicBezTo>
                  <a:cubicBezTo>
                    <a:pt x="83" y="130"/>
                    <a:pt x="87" y="132"/>
                    <a:pt x="88" y="135"/>
                  </a:cubicBezTo>
                  <a:cubicBezTo>
                    <a:pt x="88" y="138"/>
                    <a:pt x="96" y="136"/>
                    <a:pt x="102" y="137"/>
                  </a:cubicBezTo>
                  <a:cubicBezTo>
                    <a:pt x="108" y="137"/>
                    <a:pt x="125" y="137"/>
                    <a:pt x="129" y="137"/>
                  </a:cubicBezTo>
                  <a:cubicBezTo>
                    <a:pt x="133" y="138"/>
                    <a:pt x="144" y="137"/>
                    <a:pt x="149" y="142"/>
                  </a:cubicBezTo>
                  <a:cubicBezTo>
                    <a:pt x="155" y="146"/>
                    <a:pt x="158" y="142"/>
                    <a:pt x="162" y="145"/>
                  </a:cubicBezTo>
                  <a:cubicBezTo>
                    <a:pt x="165" y="147"/>
                    <a:pt x="168" y="148"/>
                    <a:pt x="173" y="148"/>
                  </a:cubicBezTo>
                  <a:cubicBezTo>
                    <a:pt x="179" y="147"/>
                    <a:pt x="179" y="151"/>
                    <a:pt x="182" y="152"/>
                  </a:cubicBezTo>
                  <a:cubicBezTo>
                    <a:pt x="186" y="153"/>
                    <a:pt x="192" y="146"/>
                    <a:pt x="202" y="142"/>
                  </a:cubicBezTo>
                  <a:cubicBezTo>
                    <a:pt x="211" y="137"/>
                    <a:pt x="222" y="140"/>
                    <a:pt x="227" y="141"/>
                  </a:cubicBezTo>
                  <a:cubicBezTo>
                    <a:pt x="232" y="142"/>
                    <a:pt x="242" y="139"/>
                    <a:pt x="247" y="132"/>
                  </a:cubicBezTo>
                  <a:cubicBezTo>
                    <a:pt x="253" y="126"/>
                    <a:pt x="261" y="127"/>
                    <a:pt x="261" y="121"/>
                  </a:cubicBezTo>
                  <a:cubicBezTo>
                    <a:pt x="262" y="116"/>
                    <a:pt x="255" y="113"/>
                    <a:pt x="258" y="108"/>
                  </a:cubicBezTo>
                  <a:cubicBezTo>
                    <a:pt x="261" y="103"/>
                    <a:pt x="266" y="104"/>
                    <a:pt x="269" y="105"/>
                  </a:cubicBezTo>
                  <a:cubicBezTo>
                    <a:pt x="272" y="107"/>
                    <a:pt x="280" y="109"/>
                    <a:pt x="287" y="104"/>
                  </a:cubicBezTo>
                  <a:cubicBezTo>
                    <a:pt x="295" y="99"/>
                    <a:pt x="298" y="100"/>
                    <a:pt x="304" y="99"/>
                  </a:cubicBezTo>
                  <a:cubicBezTo>
                    <a:pt x="311" y="98"/>
                    <a:pt x="310" y="94"/>
                    <a:pt x="314" y="89"/>
                  </a:cubicBezTo>
                  <a:cubicBezTo>
                    <a:pt x="319" y="85"/>
                    <a:pt x="324" y="84"/>
                    <a:pt x="328" y="84"/>
                  </a:cubicBezTo>
                  <a:cubicBezTo>
                    <a:pt x="332" y="84"/>
                    <a:pt x="338" y="79"/>
                    <a:pt x="343" y="81"/>
                  </a:cubicBezTo>
                  <a:cubicBezTo>
                    <a:pt x="347" y="82"/>
                    <a:pt x="354" y="83"/>
                    <a:pt x="354" y="79"/>
                  </a:cubicBezTo>
                  <a:cubicBezTo>
                    <a:pt x="355" y="76"/>
                    <a:pt x="343" y="68"/>
                    <a:pt x="340" y="6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56" name="Freeform 58">
              <a:extLst/>
            </p:cNvPr>
            <p:cNvSpPr>
              <a:spLocks/>
            </p:cNvSpPr>
            <p:nvPr/>
          </p:nvSpPr>
          <p:spPr bwMode="auto">
            <a:xfrm>
              <a:off x="5104703" y="2565002"/>
              <a:ext cx="473329" cy="603965"/>
            </a:xfrm>
            <a:custGeom>
              <a:avLst/>
              <a:gdLst/>
              <a:ahLst/>
              <a:cxnLst>
                <a:cxn ang="0">
                  <a:pos x="74" y="4"/>
                </a:cxn>
                <a:cxn ang="0">
                  <a:pos x="65" y="0"/>
                </a:cxn>
                <a:cxn ang="0">
                  <a:pos x="58" y="9"/>
                </a:cxn>
                <a:cxn ang="0">
                  <a:pos x="50" y="15"/>
                </a:cxn>
                <a:cxn ang="0">
                  <a:pos x="46" y="19"/>
                </a:cxn>
                <a:cxn ang="0">
                  <a:pos x="38" y="21"/>
                </a:cxn>
                <a:cxn ang="0">
                  <a:pos x="31" y="18"/>
                </a:cxn>
                <a:cxn ang="0">
                  <a:pos x="24" y="26"/>
                </a:cxn>
                <a:cxn ang="0">
                  <a:pos x="3" y="38"/>
                </a:cxn>
                <a:cxn ang="0">
                  <a:pos x="0" y="43"/>
                </a:cxn>
                <a:cxn ang="0">
                  <a:pos x="13" y="49"/>
                </a:cxn>
                <a:cxn ang="0">
                  <a:pos x="6" y="62"/>
                </a:cxn>
                <a:cxn ang="0">
                  <a:pos x="8" y="68"/>
                </a:cxn>
                <a:cxn ang="0">
                  <a:pos x="14" y="71"/>
                </a:cxn>
                <a:cxn ang="0">
                  <a:pos x="22" y="70"/>
                </a:cxn>
                <a:cxn ang="0">
                  <a:pos x="25" y="71"/>
                </a:cxn>
                <a:cxn ang="0">
                  <a:pos x="31" y="66"/>
                </a:cxn>
                <a:cxn ang="0">
                  <a:pos x="42" y="64"/>
                </a:cxn>
                <a:cxn ang="0">
                  <a:pos x="48" y="62"/>
                </a:cxn>
                <a:cxn ang="0">
                  <a:pos x="38" y="52"/>
                </a:cxn>
                <a:cxn ang="0">
                  <a:pos x="41" y="42"/>
                </a:cxn>
                <a:cxn ang="0">
                  <a:pos x="61" y="30"/>
                </a:cxn>
                <a:cxn ang="0">
                  <a:pos x="65" y="17"/>
                </a:cxn>
                <a:cxn ang="0">
                  <a:pos x="77" y="4"/>
                </a:cxn>
                <a:cxn ang="0">
                  <a:pos x="74" y="4"/>
                </a:cxn>
              </a:cxnLst>
              <a:rect l="0" t="0" r="r" b="b"/>
              <a:pathLst>
                <a:path w="77" h="74">
                  <a:moveTo>
                    <a:pt x="74" y="4"/>
                  </a:moveTo>
                  <a:cubicBezTo>
                    <a:pt x="70" y="5"/>
                    <a:pt x="68" y="0"/>
                    <a:pt x="65" y="0"/>
                  </a:cubicBezTo>
                  <a:cubicBezTo>
                    <a:pt x="61" y="0"/>
                    <a:pt x="62" y="9"/>
                    <a:pt x="58" y="9"/>
                  </a:cubicBezTo>
                  <a:cubicBezTo>
                    <a:pt x="54" y="9"/>
                    <a:pt x="55" y="14"/>
                    <a:pt x="50" y="15"/>
                  </a:cubicBezTo>
                  <a:cubicBezTo>
                    <a:pt x="45" y="16"/>
                    <a:pt x="43" y="16"/>
                    <a:pt x="46" y="19"/>
                  </a:cubicBezTo>
                  <a:cubicBezTo>
                    <a:pt x="48" y="23"/>
                    <a:pt x="43" y="21"/>
                    <a:pt x="38" y="21"/>
                  </a:cubicBezTo>
                  <a:cubicBezTo>
                    <a:pt x="34" y="21"/>
                    <a:pt x="34" y="18"/>
                    <a:pt x="31" y="18"/>
                  </a:cubicBezTo>
                  <a:cubicBezTo>
                    <a:pt x="28" y="18"/>
                    <a:pt x="26" y="24"/>
                    <a:pt x="24" y="26"/>
                  </a:cubicBezTo>
                  <a:cubicBezTo>
                    <a:pt x="22" y="29"/>
                    <a:pt x="7" y="36"/>
                    <a:pt x="3" y="38"/>
                  </a:cubicBezTo>
                  <a:cubicBezTo>
                    <a:pt x="2" y="39"/>
                    <a:pt x="1" y="41"/>
                    <a:pt x="0" y="43"/>
                  </a:cubicBezTo>
                  <a:cubicBezTo>
                    <a:pt x="5" y="43"/>
                    <a:pt x="10" y="46"/>
                    <a:pt x="13" y="49"/>
                  </a:cubicBezTo>
                  <a:cubicBezTo>
                    <a:pt x="16" y="53"/>
                    <a:pt x="9" y="58"/>
                    <a:pt x="6" y="62"/>
                  </a:cubicBezTo>
                  <a:cubicBezTo>
                    <a:pt x="3" y="65"/>
                    <a:pt x="8" y="65"/>
                    <a:pt x="8" y="68"/>
                  </a:cubicBezTo>
                  <a:cubicBezTo>
                    <a:pt x="8" y="71"/>
                    <a:pt x="12" y="74"/>
                    <a:pt x="14" y="71"/>
                  </a:cubicBezTo>
                  <a:cubicBezTo>
                    <a:pt x="15" y="69"/>
                    <a:pt x="18" y="70"/>
                    <a:pt x="22" y="70"/>
                  </a:cubicBezTo>
                  <a:cubicBezTo>
                    <a:pt x="24" y="70"/>
                    <a:pt x="24" y="70"/>
                    <a:pt x="25" y="71"/>
                  </a:cubicBezTo>
                  <a:cubicBezTo>
                    <a:pt x="27" y="69"/>
                    <a:pt x="30" y="67"/>
                    <a:pt x="31" y="66"/>
                  </a:cubicBezTo>
                  <a:cubicBezTo>
                    <a:pt x="33" y="64"/>
                    <a:pt x="38" y="64"/>
                    <a:pt x="42" y="64"/>
                  </a:cubicBezTo>
                  <a:cubicBezTo>
                    <a:pt x="44" y="64"/>
                    <a:pt x="46" y="63"/>
                    <a:pt x="48" y="62"/>
                  </a:cubicBezTo>
                  <a:cubicBezTo>
                    <a:pt x="43" y="57"/>
                    <a:pt x="39" y="53"/>
                    <a:pt x="38" y="52"/>
                  </a:cubicBezTo>
                  <a:cubicBezTo>
                    <a:pt x="34" y="50"/>
                    <a:pt x="36" y="43"/>
                    <a:pt x="41" y="42"/>
                  </a:cubicBezTo>
                  <a:cubicBezTo>
                    <a:pt x="46" y="41"/>
                    <a:pt x="57" y="32"/>
                    <a:pt x="61" y="30"/>
                  </a:cubicBezTo>
                  <a:cubicBezTo>
                    <a:pt x="64" y="28"/>
                    <a:pt x="62" y="22"/>
                    <a:pt x="65" y="17"/>
                  </a:cubicBezTo>
                  <a:cubicBezTo>
                    <a:pt x="66" y="14"/>
                    <a:pt x="72" y="9"/>
                    <a:pt x="77" y="4"/>
                  </a:cubicBezTo>
                  <a:cubicBezTo>
                    <a:pt x="76" y="4"/>
                    <a:pt x="75" y="4"/>
                    <a:pt x="74" y="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111" name="Freeform 142">
              <a:extLst/>
            </p:cNvPr>
            <p:cNvSpPr>
              <a:spLocks noEditPoints="1"/>
            </p:cNvSpPr>
            <p:nvPr/>
          </p:nvSpPr>
          <p:spPr bwMode="auto">
            <a:xfrm>
              <a:off x="1699795" y="1316367"/>
              <a:ext cx="4147990" cy="3834133"/>
            </a:xfrm>
            <a:custGeom>
              <a:avLst/>
              <a:gdLst/>
              <a:ahLst/>
              <a:cxnLst>
                <a:cxn ang="0">
                  <a:pos x="643" y="87"/>
                </a:cxn>
                <a:cxn ang="0">
                  <a:pos x="610" y="63"/>
                </a:cxn>
                <a:cxn ang="0">
                  <a:pos x="583" y="26"/>
                </a:cxn>
                <a:cxn ang="0">
                  <a:pos x="544" y="1"/>
                </a:cxn>
                <a:cxn ang="0">
                  <a:pos x="517" y="21"/>
                </a:cxn>
                <a:cxn ang="0">
                  <a:pos x="495" y="54"/>
                </a:cxn>
                <a:cxn ang="0">
                  <a:pos x="461" y="73"/>
                </a:cxn>
                <a:cxn ang="0">
                  <a:pos x="482" y="86"/>
                </a:cxn>
                <a:cxn ang="0">
                  <a:pos x="481" y="105"/>
                </a:cxn>
                <a:cxn ang="0">
                  <a:pos x="422" y="126"/>
                </a:cxn>
                <a:cxn ang="0">
                  <a:pos x="380" y="162"/>
                </a:cxn>
                <a:cxn ang="0">
                  <a:pos x="315" y="166"/>
                </a:cxn>
                <a:cxn ang="0">
                  <a:pos x="241" y="156"/>
                </a:cxn>
                <a:cxn ang="0">
                  <a:pos x="210" y="125"/>
                </a:cxn>
                <a:cxn ang="0">
                  <a:pos x="182" y="90"/>
                </a:cxn>
                <a:cxn ang="0">
                  <a:pos x="153" y="65"/>
                </a:cxn>
                <a:cxn ang="0">
                  <a:pos x="137" y="76"/>
                </a:cxn>
                <a:cxn ang="0">
                  <a:pos x="111" y="96"/>
                </a:cxn>
                <a:cxn ang="0">
                  <a:pos x="88" y="121"/>
                </a:cxn>
                <a:cxn ang="0">
                  <a:pos x="78" y="150"/>
                </a:cxn>
                <a:cxn ang="0">
                  <a:pos x="52" y="175"/>
                </a:cxn>
                <a:cxn ang="0">
                  <a:pos x="19" y="186"/>
                </a:cxn>
                <a:cxn ang="0">
                  <a:pos x="0" y="200"/>
                </a:cxn>
                <a:cxn ang="0">
                  <a:pos x="15" y="232"/>
                </a:cxn>
                <a:cxn ang="0">
                  <a:pos x="39" y="254"/>
                </a:cxn>
                <a:cxn ang="0">
                  <a:pos x="59" y="247"/>
                </a:cxn>
                <a:cxn ang="0">
                  <a:pos x="56" y="276"/>
                </a:cxn>
                <a:cxn ang="0">
                  <a:pos x="56" y="304"/>
                </a:cxn>
                <a:cxn ang="0">
                  <a:pos x="77" y="322"/>
                </a:cxn>
                <a:cxn ang="0">
                  <a:pos x="138" y="347"/>
                </a:cxn>
                <a:cxn ang="0">
                  <a:pos x="162" y="353"/>
                </a:cxn>
                <a:cxn ang="0">
                  <a:pos x="183" y="347"/>
                </a:cxn>
                <a:cxn ang="0">
                  <a:pos x="210" y="340"/>
                </a:cxn>
                <a:cxn ang="0">
                  <a:pos x="243" y="340"/>
                </a:cxn>
                <a:cxn ang="0">
                  <a:pos x="261" y="352"/>
                </a:cxn>
                <a:cxn ang="0">
                  <a:pos x="256" y="395"/>
                </a:cxn>
                <a:cxn ang="0">
                  <a:pos x="274" y="419"/>
                </a:cxn>
                <a:cxn ang="0">
                  <a:pos x="298" y="430"/>
                </a:cxn>
                <a:cxn ang="0">
                  <a:pos x="316" y="412"/>
                </a:cxn>
                <a:cxn ang="0">
                  <a:pos x="352" y="410"/>
                </a:cxn>
                <a:cxn ang="0">
                  <a:pos x="375" y="425"/>
                </a:cxn>
                <a:cxn ang="0">
                  <a:pos x="393" y="440"/>
                </a:cxn>
                <a:cxn ang="0">
                  <a:pos x="445" y="413"/>
                </a:cxn>
                <a:cxn ang="0">
                  <a:pos x="484" y="392"/>
                </a:cxn>
                <a:cxn ang="0">
                  <a:pos x="504" y="368"/>
                </a:cxn>
                <a:cxn ang="0">
                  <a:pos x="523" y="345"/>
                </a:cxn>
                <a:cxn ang="0">
                  <a:pos x="527" y="323"/>
                </a:cxn>
                <a:cxn ang="0">
                  <a:pos x="522" y="306"/>
                </a:cxn>
                <a:cxn ang="0">
                  <a:pos x="519" y="290"/>
                </a:cxn>
                <a:cxn ang="0">
                  <a:pos x="505" y="252"/>
                </a:cxn>
                <a:cxn ang="0">
                  <a:pos x="536" y="234"/>
                </a:cxn>
                <a:cxn ang="0">
                  <a:pos x="496" y="223"/>
                </a:cxn>
                <a:cxn ang="0">
                  <a:pos x="512" y="192"/>
                </a:cxn>
                <a:cxn ang="0">
                  <a:pos x="529" y="208"/>
                </a:cxn>
                <a:cxn ang="0">
                  <a:pos x="580" y="179"/>
                </a:cxn>
                <a:cxn ang="0">
                  <a:pos x="606" y="168"/>
                </a:cxn>
                <a:cxn ang="0">
                  <a:pos x="633" y="157"/>
                </a:cxn>
                <a:cxn ang="0">
                  <a:pos x="636" y="127"/>
                </a:cxn>
                <a:cxn ang="0">
                  <a:pos x="667" y="107"/>
                </a:cxn>
                <a:cxn ang="0">
                  <a:pos x="516" y="418"/>
                </a:cxn>
                <a:cxn ang="0">
                  <a:pos x="380" y="460"/>
                </a:cxn>
              </a:cxnLst>
              <a:rect l="0" t="0" r="r" b="b"/>
              <a:pathLst>
                <a:path w="677" h="469">
                  <a:moveTo>
                    <a:pt x="673" y="83"/>
                  </a:moveTo>
                  <a:cubicBezTo>
                    <a:pt x="673" y="77"/>
                    <a:pt x="666" y="79"/>
                    <a:pt x="664" y="81"/>
                  </a:cubicBezTo>
                  <a:cubicBezTo>
                    <a:pt x="662" y="83"/>
                    <a:pt x="655" y="81"/>
                    <a:pt x="653" y="85"/>
                  </a:cubicBezTo>
                  <a:cubicBezTo>
                    <a:pt x="651" y="89"/>
                    <a:pt x="648" y="87"/>
                    <a:pt x="643" y="87"/>
                  </a:cubicBezTo>
                  <a:cubicBezTo>
                    <a:pt x="638" y="88"/>
                    <a:pt x="632" y="86"/>
                    <a:pt x="632" y="83"/>
                  </a:cubicBezTo>
                  <a:cubicBezTo>
                    <a:pt x="632" y="80"/>
                    <a:pt x="629" y="77"/>
                    <a:pt x="630" y="73"/>
                  </a:cubicBezTo>
                  <a:cubicBezTo>
                    <a:pt x="630" y="70"/>
                    <a:pt x="625" y="71"/>
                    <a:pt x="622" y="68"/>
                  </a:cubicBezTo>
                  <a:cubicBezTo>
                    <a:pt x="618" y="65"/>
                    <a:pt x="612" y="62"/>
                    <a:pt x="610" y="63"/>
                  </a:cubicBezTo>
                  <a:cubicBezTo>
                    <a:pt x="609" y="64"/>
                    <a:pt x="605" y="59"/>
                    <a:pt x="599" y="59"/>
                  </a:cubicBezTo>
                  <a:cubicBezTo>
                    <a:pt x="594" y="59"/>
                    <a:pt x="594" y="55"/>
                    <a:pt x="595" y="53"/>
                  </a:cubicBezTo>
                  <a:cubicBezTo>
                    <a:pt x="596" y="50"/>
                    <a:pt x="590" y="43"/>
                    <a:pt x="589" y="39"/>
                  </a:cubicBezTo>
                  <a:cubicBezTo>
                    <a:pt x="588" y="35"/>
                    <a:pt x="584" y="34"/>
                    <a:pt x="583" y="26"/>
                  </a:cubicBezTo>
                  <a:cubicBezTo>
                    <a:pt x="581" y="17"/>
                    <a:pt x="576" y="19"/>
                    <a:pt x="577" y="15"/>
                  </a:cubicBezTo>
                  <a:cubicBezTo>
                    <a:pt x="578" y="11"/>
                    <a:pt x="572" y="9"/>
                    <a:pt x="570" y="7"/>
                  </a:cubicBezTo>
                  <a:cubicBezTo>
                    <a:pt x="568" y="5"/>
                    <a:pt x="561" y="6"/>
                    <a:pt x="556" y="3"/>
                  </a:cubicBezTo>
                  <a:cubicBezTo>
                    <a:pt x="551" y="0"/>
                    <a:pt x="548" y="2"/>
                    <a:pt x="544" y="1"/>
                  </a:cubicBezTo>
                  <a:cubicBezTo>
                    <a:pt x="539" y="0"/>
                    <a:pt x="528" y="2"/>
                    <a:pt x="527" y="2"/>
                  </a:cubicBezTo>
                  <a:cubicBezTo>
                    <a:pt x="526" y="2"/>
                    <a:pt x="517" y="1"/>
                    <a:pt x="513" y="7"/>
                  </a:cubicBezTo>
                  <a:cubicBezTo>
                    <a:pt x="508" y="13"/>
                    <a:pt x="512" y="13"/>
                    <a:pt x="514" y="13"/>
                  </a:cubicBezTo>
                  <a:cubicBezTo>
                    <a:pt x="516" y="13"/>
                    <a:pt x="517" y="19"/>
                    <a:pt x="517" y="21"/>
                  </a:cubicBezTo>
                  <a:cubicBezTo>
                    <a:pt x="517" y="23"/>
                    <a:pt x="514" y="26"/>
                    <a:pt x="512" y="27"/>
                  </a:cubicBezTo>
                  <a:cubicBezTo>
                    <a:pt x="510" y="27"/>
                    <a:pt x="506" y="35"/>
                    <a:pt x="505" y="37"/>
                  </a:cubicBezTo>
                  <a:cubicBezTo>
                    <a:pt x="504" y="40"/>
                    <a:pt x="499" y="47"/>
                    <a:pt x="500" y="49"/>
                  </a:cubicBezTo>
                  <a:cubicBezTo>
                    <a:pt x="500" y="51"/>
                    <a:pt x="497" y="54"/>
                    <a:pt x="495" y="54"/>
                  </a:cubicBezTo>
                  <a:cubicBezTo>
                    <a:pt x="492" y="54"/>
                    <a:pt x="486" y="59"/>
                    <a:pt x="484" y="60"/>
                  </a:cubicBezTo>
                  <a:cubicBezTo>
                    <a:pt x="482" y="60"/>
                    <a:pt x="474" y="59"/>
                    <a:pt x="473" y="57"/>
                  </a:cubicBezTo>
                  <a:cubicBezTo>
                    <a:pt x="473" y="56"/>
                    <a:pt x="472" y="55"/>
                    <a:pt x="471" y="55"/>
                  </a:cubicBezTo>
                  <a:cubicBezTo>
                    <a:pt x="461" y="73"/>
                    <a:pt x="461" y="73"/>
                    <a:pt x="461" y="73"/>
                  </a:cubicBezTo>
                  <a:cubicBezTo>
                    <a:pt x="461" y="78"/>
                    <a:pt x="461" y="78"/>
                    <a:pt x="461" y="78"/>
                  </a:cubicBezTo>
                  <a:cubicBezTo>
                    <a:pt x="461" y="78"/>
                    <a:pt x="455" y="80"/>
                    <a:pt x="459" y="84"/>
                  </a:cubicBezTo>
                  <a:cubicBezTo>
                    <a:pt x="464" y="89"/>
                    <a:pt x="464" y="85"/>
                    <a:pt x="471" y="85"/>
                  </a:cubicBezTo>
                  <a:cubicBezTo>
                    <a:pt x="477" y="85"/>
                    <a:pt x="480" y="90"/>
                    <a:pt x="482" y="86"/>
                  </a:cubicBezTo>
                  <a:cubicBezTo>
                    <a:pt x="483" y="83"/>
                    <a:pt x="489" y="81"/>
                    <a:pt x="493" y="85"/>
                  </a:cubicBezTo>
                  <a:cubicBezTo>
                    <a:pt x="496" y="89"/>
                    <a:pt x="508" y="97"/>
                    <a:pt x="507" y="100"/>
                  </a:cubicBezTo>
                  <a:cubicBezTo>
                    <a:pt x="507" y="104"/>
                    <a:pt x="500" y="103"/>
                    <a:pt x="496" y="102"/>
                  </a:cubicBezTo>
                  <a:cubicBezTo>
                    <a:pt x="491" y="100"/>
                    <a:pt x="485" y="105"/>
                    <a:pt x="481" y="105"/>
                  </a:cubicBezTo>
                  <a:cubicBezTo>
                    <a:pt x="477" y="105"/>
                    <a:pt x="472" y="106"/>
                    <a:pt x="467" y="110"/>
                  </a:cubicBezTo>
                  <a:cubicBezTo>
                    <a:pt x="463" y="115"/>
                    <a:pt x="464" y="119"/>
                    <a:pt x="457" y="120"/>
                  </a:cubicBezTo>
                  <a:cubicBezTo>
                    <a:pt x="451" y="121"/>
                    <a:pt x="448" y="120"/>
                    <a:pt x="440" y="125"/>
                  </a:cubicBezTo>
                  <a:cubicBezTo>
                    <a:pt x="433" y="130"/>
                    <a:pt x="425" y="128"/>
                    <a:pt x="422" y="126"/>
                  </a:cubicBezTo>
                  <a:cubicBezTo>
                    <a:pt x="419" y="125"/>
                    <a:pt x="414" y="124"/>
                    <a:pt x="411" y="129"/>
                  </a:cubicBezTo>
                  <a:cubicBezTo>
                    <a:pt x="408" y="134"/>
                    <a:pt x="415" y="137"/>
                    <a:pt x="414" y="142"/>
                  </a:cubicBezTo>
                  <a:cubicBezTo>
                    <a:pt x="414" y="148"/>
                    <a:pt x="406" y="147"/>
                    <a:pt x="400" y="153"/>
                  </a:cubicBezTo>
                  <a:cubicBezTo>
                    <a:pt x="395" y="160"/>
                    <a:pt x="385" y="163"/>
                    <a:pt x="380" y="162"/>
                  </a:cubicBezTo>
                  <a:cubicBezTo>
                    <a:pt x="375" y="161"/>
                    <a:pt x="364" y="158"/>
                    <a:pt x="355" y="163"/>
                  </a:cubicBezTo>
                  <a:cubicBezTo>
                    <a:pt x="345" y="167"/>
                    <a:pt x="339" y="174"/>
                    <a:pt x="335" y="173"/>
                  </a:cubicBezTo>
                  <a:cubicBezTo>
                    <a:pt x="332" y="172"/>
                    <a:pt x="332" y="168"/>
                    <a:pt x="326" y="169"/>
                  </a:cubicBezTo>
                  <a:cubicBezTo>
                    <a:pt x="321" y="169"/>
                    <a:pt x="318" y="168"/>
                    <a:pt x="315" y="166"/>
                  </a:cubicBezTo>
                  <a:cubicBezTo>
                    <a:pt x="311" y="163"/>
                    <a:pt x="308" y="167"/>
                    <a:pt x="302" y="163"/>
                  </a:cubicBezTo>
                  <a:cubicBezTo>
                    <a:pt x="297" y="158"/>
                    <a:pt x="286" y="159"/>
                    <a:pt x="282" y="158"/>
                  </a:cubicBezTo>
                  <a:cubicBezTo>
                    <a:pt x="278" y="158"/>
                    <a:pt x="261" y="158"/>
                    <a:pt x="255" y="158"/>
                  </a:cubicBezTo>
                  <a:cubicBezTo>
                    <a:pt x="249" y="157"/>
                    <a:pt x="241" y="159"/>
                    <a:pt x="241" y="156"/>
                  </a:cubicBezTo>
                  <a:cubicBezTo>
                    <a:pt x="240" y="153"/>
                    <a:pt x="236" y="151"/>
                    <a:pt x="234" y="145"/>
                  </a:cubicBezTo>
                  <a:cubicBezTo>
                    <a:pt x="233" y="138"/>
                    <a:pt x="229" y="136"/>
                    <a:pt x="225" y="135"/>
                  </a:cubicBezTo>
                  <a:cubicBezTo>
                    <a:pt x="222" y="134"/>
                    <a:pt x="221" y="131"/>
                    <a:pt x="218" y="130"/>
                  </a:cubicBezTo>
                  <a:cubicBezTo>
                    <a:pt x="217" y="130"/>
                    <a:pt x="215" y="125"/>
                    <a:pt x="210" y="125"/>
                  </a:cubicBezTo>
                  <a:cubicBezTo>
                    <a:pt x="205" y="125"/>
                    <a:pt x="187" y="123"/>
                    <a:pt x="184" y="119"/>
                  </a:cubicBezTo>
                  <a:cubicBezTo>
                    <a:pt x="182" y="115"/>
                    <a:pt x="187" y="114"/>
                    <a:pt x="187" y="109"/>
                  </a:cubicBezTo>
                  <a:cubicBezTo>
                    <a:pt x="187" y="105"/>
                    <a:pt x="190" y="100"/>
                    <a:pt x="188" y="98"/>
                  </a:cubicBezTo>
                  <a:cubicBezTo>
                    <a:pt x="186" y="97"/>
                    <a:pt x="182" y="93"/>
                    <a:pt x="182" y="90"/>
                  </a:cubicBezTo>
                  <a:cubicBezTo>
                    <a:pt x="181" y="86"/>
                    <a:pt x="176" y="82"/>
                    <a:pt x="172" y="82"/>
                  </a:cubicBezTo>
                  <a:cubicBezTo>
                    <a:pt x="168" y="82"/>
                    <a:pt x="165" y="79"/>
                    <a:pt x="162" y="76"/>
                  </a:cubicBezTo>
                  <a:cubicBezTo>
                    <a:pt x="158" y="73"/>
                    <a:pt x="155" y="73"/>
                    <a:pt x="154" y="66"/>
                  </a:cubicBezTo>
                  <a:cubicBezTo>
                    <a:pt x="154" y="65"/>
                    <a:pt x="153" y="65"/>
                    <a:pt x="153" y="65"/>
                  </a:cubicBezTo>
                  <a:cubicBezTo>
                    <a:pt x="152" y="64"/>
                    <a:pt x="150" y="64"/>
                    <a:pt x="149" y="64"/>
                  </a:cubicBezTo>
                  <a:cubicBezTo>
                    <a:pt x="148" y="64"/>
                    <a:pt x="147" y="63"/>
                    <a:pt x="146" y="62"/>
                  </a:cubicBezTo>
                  <a:cubicBezTo>
                    <a:pt x="145" y="65"/>
                    <a:pt x="142" y="67"/>
                    <a:pt x="142" y="69"/>
                  </a:cubicBezTo>
                  <a:cubicBezTo>
                    <a:pt x="142" y="72"/>
                    <a:pt x="141" y="76"/>
                    <a:pt x="137" y="76"/>
                  </a:cubicBezTo>
                  <a:cubicBezTo>
                    <a:pt x="134" y="76"/>
                    <a:pt x="130" y="78"/>
                    <a:pt x="130" y="84"/>
                  </a:cubicBezTo>
                  <a:cubicBezTo>
                    <a:pt x="130" y="90"/>
                    <a:pt x="133" y="91"/>
                    <a:pt x="132" y="93"/>
                  </a:cubicBezTo>
                  <a:cubicBezTo>
                    <a:pt x="130" y="96"/>
                    <a:pt x="123" y="98"/>
                    <a:pt x="121" y="97"/>
                  </a:cubicBezTo>
                  <a:cubicBezTo>
                    <a:pt x="119" y="96"/>
                    <a:pt x="114" y="97"/>
                    <a:pt x="111" y="96"/>
                  </a:cubicBezTo>
                  <a:cubicBezTo>
                    <a:pt x="107" y="96"/>
                    <a:pt x="104" y="91"/>
                    <a:pt x="103" y="96"/>
                  </a:cubicBezTo>
                  <a:cubicBezTo>
                    <a:pt x="102" y="101"/>
                    <a:pt x="94" y="116"/>
                    <a:pt x="96" y="118"/>
                  </a:cubicBezTo>
                  <a:cubicBezTo>
                    <a:pt x="98" y="119"/>
                    <a:pt x="99" y="123"/>
                    <a:pt x="96" y="123"/>
                  </a:cubicBezTo>
                  <a:cubicBezTo>
                    <a:pt x="93" y="123"/>
                    <a:pt x="90" y="123"/>
                    <a:pt x="88" y="121"/>
                  </a:cubicBezTo>
                  <a:cubicBezTo>
                    <a:pt x="86" y="119"/>
                    <a:pt x="81" y="123"/>
                    <a:pt x="77" y="123"/>
                  </a:cubicBezTo>
                  <a:cubicBezTo>
                    <a:pt x="76" y="123"/>
                    <a:pt x="68" y="126"/>
                    <a:pt x="71" y="128"/>
                  </a:cubicBezTo>
                  <a:cubicBezTo>
                    <a:pt x="73" y="129"/>
                    <a:pt x="73" y="135"/>
                    <a:pt x="73" y="137"/>
                  </a:cubicBezTo>
                  <a:cubicBezTo>
                    <a:pt x="73" y="140"/>
                    <a:pt x="79" y="147"/>
                    <a:pt x="78" y="150"/>
                  </a:cubicBezTo>
                  <a:cubicBezTo>
                    <a:pt x="77" y="152"/>
                    <a:pt x="72" y="155"/>
                    <a:pt x="72" y="158"/>
                  </a:cubicBezTo>
                  <a:cubicBezTo>
                    <a:pt x="72" y="162"/>
                    <a:pt x="73" y="165"/>
                    <a:pt x="71" y="165"/>
                  </a:cubicBezTo>
                  <a:cubicBezTo>
                    <a:pt x="69" y="166"/>
                    <a:pt x="64" y="168"/>
                    <a:pt x="61" y="170"/>
                  </a:cubicBezTo>
                  <a:cubicBezTo>
                    <a:pt x="58" y="172"/>
                    <a:pt x="54" y="172"/>
                    <a:pt x="52" y="175"/>
                  </a:cubicBezTo>
                  <a:cubicBezTo>
                    <a:pt x="51" y="178"/>
                    <a:pt x="49" y="181"/>
                    <a:pt x="43" y="180"/>
                  </a:cubicBezTo>
                  <a:cubicBezTo>
                    <a:pt x="39" y="180"/>
                    <a:pt x="37" y="179"/>
                    <a:pt x="33" y="183"/>
                  </a:cubicBezTo>
                  <a:cubicBezTo>
                    <a:pt x="30" y="188"/>
                    <a:pt x="29" y="186"/>
                    <a:pt x="26" y="188"/>
                  </a:cubicBezTo>
                  <a:cubicBezTo>
                    <a:pt x="24" y="190"/>
                    <a:pt x="21" y="186"/>
                    <a:pt x="19" y="186"/>
                  </a:cubicBezTo>
                  <a:cubicBezTo>
                    <a:pt x="17" y="185"/>
                    <a:pt x="15" y="188"/>
                    <a:pt x="13" y="188"/>
                  </a:cubicBezTo>
                  <a:cubicBezTo>
                    <a:pt x="11" y="188"/>
                    <a:pt x="9" y="191"/>
                    <a:pt x="6" y="192"/>
                  </a:cubicBezTo>
                  <a:cubicBezTo>
                    <a:pt x="4" y="193"/>
                    <a:pt x="1" y="192"/>
                    <a:pt x="1" y="195"/>
                  </a:cubicBezTo>
                  <a:cubicBezTo>
                    <a:pt x="1" y="197"/>
                    <a:pt x="1" y="199"/>
                    <a:pt x="0" y="200"/>
                  </a:cubicBezTo>
                  <a:cubicBezTo>
                    <a:pt x="0" y="200"/>
                    <a:pt x="0" y="200"/>
                    <a:pt x="0" y="200"/>
                  </a:cubicBezTo>
                  <a:cubicBezTo>
                    <a:pt x="1" y="210"/>
                    <a:pt x="1" y="210"/>
                    <a:pt x="1" y="210"/>
                  </a:cubicBezTo>
                  <a:cubicBezTo>
                    <a:pt x="1" y="210"/>
                    <a:pt x="12" y="214"/>
                    <a:pt x="12" y="217"/>
                  </a:cubicBezTo>
                  <a:cubicBezTo>
                    <a:pt x="13" y="221"/>
                    <a:pt x="15" y="232"/>
                    <a:pt x="15" y="232"/>
                  </a:cubicBezTo>
                  <a:cubicBezTo>
                    <a:pt x="15" y="232"/>
                    <a:pt x="15" y="232"/>
                    <a:pt x="14" y="232"/>
                  </a:cubicBezTo>
                  <a:cubicBezTo>
                    <a:pt x="19" y="236"/>
                    <a:pt x="25" y="239"/>
                    <a:pt x="25" y="241"/>
                  </a:cubicBezTo>
                  <a:cubicBezTo>
                    <a:pt x="25" y="242"/>
                    <a:pt x="25" y="247"/>
                    <a:pt x="30" y="249"/>
                  </a:cubicBezTo>
                  <a:cubicBezTo>
                    <a:pt x="34" y="251"/>
                    <a:pt x="37" y="253"/>
                    <a:pt x="39" y="254"/>
                  </a:cubicBezTo>
                  <a:cubicBezTo>
                    <a:pt x="39" y="253"/>
                    <a:pt x="40" y="253"/>
                    <a:pt x="40" y="253"/>
                  </a:cubicBezTo>
                  <a:cubicBezTo>
                    <a:pt x="44" y="252"/>
                    <a:pt x="44" y="252"/>
                    <a:pt x="44" y="252"/>
                  </a:cubicBezTo>
                  <a:cubicBezTo>
                    <a:pt x="44" y="252"/>
                    <a:pt x="45" y="253"/>
                    <a:pt x="47" y="255"/>
                  </a:cubicBezTo>
                  <a:cubicBezTo>
                    <a:pt x="48" y="251"/>
                    <a:pt x="55" y="247"/>
                    <a:pt x="59" y="247"/>
                  </a:cubicBezTo>
                  <a:cubicBezTo>
                    <a:pt x="64" y="248"/>
                    <a:pt x="73" y="255"/>
                    <a:pt x="72" y="258"/>
                  </a:cubicBezTo>
                  <a:cubicBezTo>
                    <a:pt x="71" y="261"/>
                    <a:pt x="64" y="271"/>
                    <a:pt x="61" y="272"/>
                  </a:cubicBezTo>
                  <a:cubicBezTo>
                    <a:pt x="60" y="272"/>
                    <a:pt x="58" y="272"/>
                    <a:pt x="56" y="272"/>
                  </a:cubicBezTo>
                  <a:cubicBezTo>
                    <a:pt x="56" y="274"/>
                    <a:pt x="56" y="275"/>
                    <a:pt x="56" y="276"/>
                  </a:cubicBezTo>
                  <a:cubicBezTo>
                    <a:pt x="56" y="278"/>
                    <a:pt x="60" y="282"/>
                    <a:pt x="62" y="286"/>
                  </a:cubicBezTo>
                  <a:cubicBezTo>
                    <a:pt x="64" y="290"/>
                    <a:pt x="58" y="292"/>
                    <a:pt x="55" y="290"/>
                  </a:cubicBezTo>
                  <a:cubicBezTo>
                    <a:pt x="52" y="287"/>
                    <a:pt x="51" y="292"/>
                    <a:pt x="52" y="295"/>
                  </a:cubicBezTo>
                  <a:cubicBezTo>
                    <a:pt x="54" y="297"/>
                    <a:pt x="53" y="303"/>
                    <a:pt x="56" y="304"/>
                  </a:cubicBezTo>
                  <a:cubicBezTo>
                    <a:pt x="60" y="304"/>
                    <a:pt x="62" y="310"/>
                    <a:pt x="66" y="310"/>
                  </a:cubicBezTo>
                  <a:cubicBezTo>
                    <a:pt x="69" y="310"/>
                    <a:pt x="73" y="316"/>
                    <a:pt x="73" y="316"/>
                  </a:cubicBezTo>
                  <a:cubicBezTo>
                    <a:pt x="73" y="316"/>
                    <a:pt x="77" y="319"/>
                    <a:pt x="77" y="321"/>
                  </a:cubicBezTo>
                  <a:cubicBezTo>
                    <a:pt x="77" y="321"/>
                    <a:pt x="77" y="321"/>
                    <a:pt x="77" y="322"/>
                  </a:cubicBezTo>
                  <a:cubicBezTo>
                    <a:pt x="81" y="321"/>
                    <a:pt x="84" y="321"/>
                    <a:pt x="84" y="320"/>
                  </a:cubicBezTo>
                  <a:cubicBezTo>
                    <a:pt x="85" y="318"/>
                    <a:pt x="90" y="318"/>
                    <a:pt x="93" y="321"/>
                  </a:cubicBezTo>
                  <a:cubicBezTo>
                    <a:pt x="97" y="325"/>
                    <a:pt x="111" y="334"/>
                    <a:pt x="116" y="338"/>
                  </a:cubicBezTo>
                  <a:cubicBezTo>
                    <a:pt x="121" y="342"/>
                    <a:pt x="134" y="347"/>
                    <a:pt x="138" y="347"/>
                  </a:cubicBezTo>
                  <a:cubicBezTo>
                    <a:pt x="142" y="347"/>
                    <a:pt x="146" y="350"/>
                    <a:pt x="153" y="350"/>
                  </a:cubicBezTo>
                  <a:cubicBezTo>
                    <a:pt x="154" y="349"/>
                    <a:pt x="154" y="350"/>
                    <a:pt x="155" y="350"/>
                  </a:cubicBezTo>
                  <a:cubicBezTo>
                    <a:pt x="156" y="349"/>
                    <a:pt x="158" y="349"/>
                    <a:pt x="159" y="347"/>
                  </a:cubicBezTo>
                  <a:cubicBezTo>
                    <a:pt x="161" y="344"/>
                    <a:pt x="163" y="349"/>
                    <a:pt x="162" y="353"/>
                  </a:cubicBezTo>
                  <a:cubicBezTo>
                    <a:pt x="162" y="354"/>
                    <a:pt x="162" y="356"/>
                    <a:pt x="163" y="358"/>
                  </a:cubicBezTo>
                  <a:cubicBezTo>
                    <a:pt x="164" y="356"/>
                    <a:pt x="165" y="355"/>
                    <a:pt x="166" y="353"/>
                  </a:cubicBezTo>
                  <a:cubicBezTo>
                    <a:pt x="168" y="347"/>
                    <a:pt x="171" y="348"/>
                    <a:pt x="174" y="346"/>
                  </a:cubicBezTo>
                  <a:cubicBezTo>
                    <a:pt x="176" y="344"/>
                    <a:pt x="178" y="345"/>
                    <a:pt x="183" y="347"/>
                  </a:cubicBezTo>
                  <a:cubicBezTo>
                    <a:pt x="187" y="350"/>
                    <a:pt x="189" y="345"/>
                    <a:pt x="196" y="351"/>
                  </a:cubicBezTo>
                  <a:cubicBezTo>
                    <a:pt x="197" y="350"/>
                    <a:pt x="199" y="349"/>
                    <a:pt x="200" y="349"/>
                  </a:cubicBezTo>
                  <a:cubicBezTo>
                    <a:pt x="201" y="349"/>
                    <a:pt x="203" y="347"/>
                    <a:pt x="205" y="345"/>
                  </a:cubicBezTo>
                  <a:cubicBezTo>
                    <a:pt x="207" y="342"/>
                    <a:pt x="207" y="340"/>
                    <a:pt x="210" y="340"/>
                  </a:cubicBezTo>
                  <a:cubicBezTo>
                    <a:pt x="212" y="341"/>
                    <a:pt x="214" y="337"/>
                    <a:pt x="219" y="334"/>
                  </a:cubicBezTo>
                  <a:cubicBezTo>
                    <a:pt x="225" y="331"/>
                    <a:pt x="230" y="336"/>
                    <a:pt x="233" y="333"/>
                  </a:cubicBezTo>
                  <a:cubicBezTo>
                    <a:pt x="235" y="331"/>
                    <a:pt x="239" y="330"/>
                    <a:pt x="239" y="333"/>
                  </a:cubicBezTo>
                  <a:cubicBezTo>
                    <a:pt x="239" y="335"/>
                    <a:pt x="242" y="337"/>
                    <a:pt x="243" y="340"/>
                  </a:cubicBezTo>
                  <a:cubicBezTo>
                    <a:pt x="244" y="342"/>
                    <a:pt x="248" y="343"/>
                    <a:pt x="249" y="344"/>
                  </a:cubicBezTo>
                  <a:cubicBezTo>
                    <a:pt x="250" y="343"/>
                    <a:pt x="251" y="343"/>
                    <a:pt x="251" y="343"/>
                  </a:cubicBezTo>
                  <a:cubicBezTo>
                    <a:pt x="254" y="341"/>
                    <a:pt x="259" y="343"/>
                    <a:pt x="259" y="346"/>
                  </a:cubicBezTo>
                  <a:cubicBezTo>
                    <a:pt x="259" y="349"/>
                    <a:pt x="259" y="352"/>
                    <a:pt x="261" y="352"/>
                  </a:cubicBezTo>
                  <a:cubicBezTo>
                    <a:pt x="264" y="352"/>
                    <a:pt x="266" y="352"/>
                    <a:pt x="266" y="358"/>
                  </a:cubicBezTo>
                  <a:cubicBezTo>
                    <a:pt x="266" y="363"/>
                    <a:pt x="268" y="369"/>
                    <a:pt x="263" y="374"/>
                  </a:cubicBezTo>
                  <a:cubicBezTo>
                    <a:pt x="258" y="379"/>
                    <a:pt x="253" y="387"/>
                    <a:pt x="254" y="390"/>
                  </a:cubicBezTo>
                  <a:cubicBezTo>
                    <a:pt x="255" y="392"/>
                    <a:pt x="252" y="397"/>
                    <a:pt x="256" y="395"/>
                  </a:cubicBezTo>
                  <a:cubicBezTo>
                    <a:pt x="259" y="394"/>
                    <a:pt x="267" y="395"/>
                    <a:pt x="266" y="397"/>
                  </a:cubicBezTo>
                  <a:cubicBezTo>
                    <a:pt x="265" y="399"/>
                    <a:pt x="266" y="406"/>
                    <a:pt x="270" y="407"/>
                  </a:cubicBezTo>
                  <a:cubicBezTo>
                    <a:pt x="273" y="407"/>
                    <a:pt x="275" y="409"/>
                    <a:pt x="274" y="412"/>
                  </a:cubicBezTo>
                  <a:cubicBezTo>
                    <a:pt x="273" y="415"/>
                    <a:pt x="271" y="419"/>
                    <a:pt x="274" y="419"/>
                  </a:cubicBezTo>
                  <a:cubicBezTo>
                    <a:pt x="277" y="419"/>
                    <a:pt x="281" y="419"/>
                    <a:pt x="280" y="422"/>
                  </a:cubicBezTo>
                  <a:cubicBezTo>
                    <a:pt x="280" y="425"/>
                    <a:pt x="282" y="428"/>
                    <a:pt x="287" y="426"/>
                  </a:cubicBezTo>
                  <a:cubicBezTo>
                    <a:pt x="290" y="425"/>
                    <a:pt x="292" y="424"/>
                    <a:pt x="292" y="425"/>
                  </a:cubicBezTo>
                  <a:cubicBezTo>
                    <a:pt x="294" y="425"/>
                    <a:pt x="294" y="429"/>
                    <a:pt x="298" y="430"/>
                  </a:cubicBezTo>
                  <a:cubicBezTo>
                    <a:pt x="301" y="431"/>
                    <a:pt x="300" y="422"/>
                    <a:pt x="298" y="421"/>
                  </a:cubicBezTo>
                  <a:cubicBezTo>
                    <a:pt x="297" y="420"/>
                    <a:pt x="299" y="414"/>
                    <a:pt x="300" y="415"/>
                  </a:cubicBezTo>
                  <a:cubicBezTo>
                    <a:pt x="301" y="417"/>
                    <a:pt x="305" y="415"/>
                    <a:pt x="308" y="413"/>
                  </a:cubicBezTo>
                  <a:cubicBezTo>
                    <a:pt x="310" y="410"/>
                    <a:pt x="314" y="415"/>
                    <a:pt x="316" y="412"/>
                  </a:cubicBezTo>
                  <a:cubicBezTo>
                    <a:pt x="318" y="409"/>
                    <a:pt x="322" y="414"/>
                    <a:pt x="326" y="412"/>
                  </a:cubicBezTo>
                  <a:cubicBezTo>
                    <a:pt x="330" y="410"/>
                    <a:pt x="332" y="414"/>
                    <a:pt x="333" y="410"/>
                  </a:cubicBezTo>
                  <a:cubicBezTo>
                    <a:pt x="335" y="407"/>
                    <a:pt x="341" y="403"/>
                    <a:pt x="342" y="405"/>
                  </a:cubicBezTo>
                  <a:cubicBezTo>
                    <a:pt x="344" y="406"/>
                    <a:pt x="344" y="409"/>
                    <a:pt x="352" y="410"/>
                  </a:cubicBezTo>
                  <a:cubicBezTo>
                    <a:pt x="359" y="410"/>
                    <a:pt x="355" y="414"/>
                    <a:pt x="355" y="416"/>
                  </a:cubicBezTo>
                  <a:cubicBezTo>
                    <a:pt x="355" y="418"/>
                    <a:pt x="363" y="424"/>
                    <a:pt x="366" y="425"/>
                  </a:cubicBezTo>
                  <a:cubicBezTo>
                    <a:pt x="366" y="425"/>
                    <a:pt x="367" y="425"/>
                    <a:pt x="368" y="427"/>
                  </a:cubicBezTo>
                  <a:cubicBezTo>
                    <a:pt x="370" y="425"/>
                    <a:pt x="374" y="427"/>
                    <a:pt x="375" y="425"/>
                  </a:cubicBezTo>
                  <a:cubicBezTo>
                    <a:pt x="376" y="422"/>
                    <a:pt x="380" y="423"/>
                    <a:pt x="381" y="425"/>
                  </a:cubicBezTo>
                  <a:cubicBezTo>
                    <a:pt x="383" y="428"/>
                    <a:pt x="384" y="428"/>
                    <a:pt x="388" y="425"/>
                  </a:cubicBezTo>
                  <a:cubicBezTo>
                    <a:pt x="391" y="422"/>
                    <a:pt x="393" y="428"/>
                    <a:pt x="391" y="430"/>
                  </a:cubicBezTo>
                  <a:cubicBezTo>
                    <a:pt x="389" y="431"/>
                    <a:pt x="390" y="437"/>
                    <a:pt x="393" y="440"/>
                  </a:cubicBezTo>
                  <a:cubicBezTo>
                    <a:pt x="396" y="443"/>
                    <a:pt x="397" y="438"/>
                    <a:pt x="396" y="435"/>
                  </a:cubicBezTo>
                  <a:cubicBezTo>
                    <a:pt x="396" y="432"/>
                    <a:pt x="402" y="429"/>
                    <a:pt x="412" y="425"/>
                  </a:cubicBezTo>
                  <a:cubicBezTo>
                    <a:pt x="423" y="422"/>
                    <a:pt x="434" y="414"/>
                    <a:pt x="434" y="412"/>
                  </a:cubicBezTo>
                  <a:cubicBezTo>
                    <a:pt x="434" y="411"/>
                    <a:pt x="442" y="415"/>
                    <a:pt x="445" y="413"/>
                  </a:cubicBezTo>
                  <a:cubicBezTo>
                    <a:pt x="449" y="410"/>
                    <a:pt x="461" y="410"/>
                    <a:pt x="465" y="410"/>
                  </a:cubicBezTo>
                  <a:cubicBezTo>
                    <a:pt x="468" y="409"/>
                    <a:pt x="468" y="407"/>
                    <a:pt x="471" y="404"/>
                  </a:cubicBezTo>
                  <a:cubicBezTo>
                    <a:pt x="475" y="401"/>
                    <a:pt x="474" y="400"/>
                    <a:pt x="478" y="398"/>
                  </a:cubicBezTo>
                  <a:cubicBezTo>
                    <a:pt x="482" y="397"/>
                    <a:pt x="484" y="394"/>
                    <a:pt x="484" y="392"/>
                  </a:cubicBezTo>
                  <a:cubicBezTo>
                    <a:pt x="484" y="390"/>
                    <a:pt x="492" y="389"/>
                    <a:pt x="492" y="387"/>
                  </a:cubicBezTo>
                  <a:cubicBezTo>
                    <a:pt x="492" y="385"/>
                    <a:pt x="498" y="384"/>
                    <a:pt x="498" y="381"/>
                  </a:cubicBezTo>
                  <a:cubicBezTo>
                    <a:pt x="498" y="379"/>
                    <a:pt x="501" y="379"/>
                    <a:pt x="503" y="377"/>
                  </a:cubicBezTo>
                  <a:cubicBezTo>
                    <a:pt x="504" y="375"/>
                    <a:pt x="501" y="369"/>
                    <a:pt x="504" y="368"/>
                  </a:cubicBezTo>
                  <a:cubicBezTo>
                    <a:pt x="507" y="368"/>
                    <a:pt x="503" y="364"/>
                    <a:pt x="503" y="363"/>
                  </a:cubicBezTo>
                  <a:cubicBezTo>
                    <a:pt x="502" y="361"/>
                    <a:pt x="508" y="361"/>
                    <a:pt x="510" y="359"/>
                  </a:cubicBezTo>
                  <a:cubicBezTo>
                    <a:pt x="513" y="357"/>
                    <a:pt x="515" y="355"/>
                    <a:pt x="516" y="351"/>
                  </a:cubicBezTo>
                  <a:cubicBezTo>
                    <a:pt x="516" y="348"/>
                    <a:pt x="521" y="345"/>
                    <a:pt x="523" y="345"/>
                  </a:cubicBezTo>
                  <a:cubicBezTo>
                    <a:pt x="525" y="344"/>
                    <a:pt x="526" y="339"/>
                    <a:pt x="525" y="335"/>
                  </a:cubicBezTo>
                  <a:cubicBezTo>
                    <a:pt x="525" y="332"/>
                    <a:pt x="529" y="333"/>
                    <a:pt x="527" y="331"/>
                  </a:cubicBezTo>
                  <a:cubicBezTo>
                    <a:pt x="525" y="330"/>
                    <a:pt x="528" y="325"/>
                    <a:pt x="532" y="324"/>
                  </a:cubicBezTo>
                  <a:cubicBezTo>
                    <a:pt x="536" y="323"/>
                    <a:pt x="529" y="321"/>
                    <a:pt x="527" y="323"/>
                  </a:cubicBezTo>
                  <a:cubicBezTo>
                    <a:pt x="525" y="325"/>
                    <a:pt x="523" y="318"/>
                    <a:pt x="521" y="321"/>
                  </a:cubicBezTo>
                  <a:cubicBezTo>
                    <a:pt x="519" y="323"/>
                    <a:pt x="513" y="319"/>
                    <a:pt x="517" y="318"/>
                  </a:cubicBezTo>
                  <a:cubicBezTo>
                    <a:pt x="520" y="317"/>
                    <a:pt x="526" y="313"/>
                    <a:pt x="529" y="312"/>
                  </a:cubicBezTo>
                  <a:cubicBezTo>
                    <a:pt x="531" y="312"/>
                    <a:pt x="525" y="306"/>
                    <a:pt x="522" y="306"/>
                  </a:cubicBezTo>
                  <a:cubicBezTo>
                    <a:pt x="519" y="306"/>
                    <a:pt x="515" y="299"/>
                    <a:pt x="512" y="299"/>
                  </a:cubicBezTo>
                  <a:cubicBezTo>
                    <a:pt x="508" y="299"/>
                    <a:pt x="514" y="297"/>
                    <a:pt x="518" y="299"/>
                  </a:cubicBezTo>
                  <a:cubicBezTo>
                    <a:pt x="522" y="301"/>
                    <a:pt x="526" y="302"/>
                    <a:pt x="528" y="301"/>
                  </a:cubicBezTo>
                  <a:cubicBezTo>
                    <a:pt x="530" y="299"/>
                    <a:pt x="522" y="292"/>
                    <a:pt x="519" y="290"/>
                  </a:cubicBezTo>
                  <a:cubicBezTo>
                    <a:pt x="516" y="288"/>
                    <a:pt x="518" y="284"/>
                    <a:pt x="517" y="283"/>
                  </a:cubicBezTo>
                  <a:cubicBezTo>
                    <a:pt x="515" y="282"/>
                    <a:pt x="511" y="273"/>
                    <a:pt x="509" y="269"/>
                  </a:cubicBezTo>
                  <a:cubicBezTo>
                    <a:pt x="508" y="266"/>
                    <a:pt x="501" y="265"/>
                    <a:pt x="499" y="262"/>
                  </a:cubicBezTo>
                  <a:cubicBezTo>
                    <a:pt x="498" y="260"/>
                    <a:pt x="500" y="254"/>
                    <a:pt x="505" y="252"/>
                  </a:cubicBezTo>
                  <a:cubicBezTo>
                    <a:pt x="510" y="250"/>
                    <a:pt x="508" y="245"/>
                    <a:pt x="510" y="246"/>
                  </a:cubicBezTo>
                  <a:cubicBezTo>
                    <a:pt x="512" y="246"/>
                    <a:pt x="514" y="245"/>
                    <a:pt x="516" y="242"/>
                  </a:cubicBezTo>
                  <a:cubicBezTo>
                    <a:pt x="518" y="238"/>
                    <a:pt x="521" y="240"/>
                    <a:pt x="523" y="238"/>
                  </a:cubicBezTo>
                  <a:cubicBezTo>
                    <a:pt x="525" y="236"/>
                    <a:pt x="533" y="236"/>
                    <a:pt x="536" y="234"/>
                  </a:cubicBezTo>
                  <a:cubicBezTo>
                    <a:pt x="539" y="232"/>
                    <a:pt x="533" y="226"/>
                    <a:pt x="529" y="227"/>
                  </a:cubicBezTo>
                  <a:cubicBezTo>
                    <a:pt x="526" y="228"/>
                    <a:pt x="521" y="227"/>
                    <a:pt x="518" y="223"/>
                  </a:cubicBezTo>
                  <a:cubicBezTo>
                    <a:pt x="516" y="219"/>
                    <a:pt x="509" y="230"/>
                    <a:pt x="503" y="232"/>
                  </a:cubicBezTo>
                  <a:cubicBezTo>
                    <a:pt x="498" y="235"/>
                    <a:pt x="495" y="228"/>
                    <a:pt x="496" y="223"/>
                  </a:cubicBezTo>
                  <a:cubicBezTo>
                    <a:pt x="498" y="219"/>
                    <a:pt x="492" y="219"/>
                    <a:pt x="485" y="219"/>
                  </a:cubicBezTo>
                  <a:cubicBezTo>
                    <a:pt x="477" y="220"/>
                    <a:pt x="480" y="206"/>
                    <a:pt x="485" y="205"/>
                  </a:cubicBezTo>
                  <a:cubicBezTo>
                    <a:pt x="489" y="205"/>
                    <a:pt x="496" y="210"/>
                    <a:pt x="499" y="201"/>
                  </a:cubicBezTo>
                  <a:cubicBezTo>
                    <a:pt x="501" y="193"/>
                    <a:pt x="505" y="199"/>
                    <a:pt x="512" y="192"/>
                  </a:cubicBezTo>
                  <a:cubicBezTo>
                    <a:pt x="518" y="185"/>
                    <a:pt x="525" y="180"/>
                    <a:pt x="531" y="185"/>
                  </a:cubicBezTo>
                  <a:cubicBezTo>
                    <a:pt x="536" y="189"/>
                    <a:pt x="525" y="196"/>
                    <a:pt x="523" y="200"/>
                  </a:cubicBezTo>
                  <a:cubicBezTo>
                    <a:pt x="521" y="204"/>
                    <a:pt x="525" y="205"/>
                    <a:pt x="522" y="209"/>
                  </a:cubicBezTo>
                  <a:cubicBezTo>
                    <a:pt x="518" y="212"/>
                    <a:pt x="523" y="213"/>
                    <a:pt x="529" y="208"/>
                  </a:cubicBezTo>
                  <a:cubicBezTo>
                    <a:pt x="536" y="204"/>
                    <a:pt x="544" y="199"/>
                    <a:pt x="550" y="197"/>
                  </a:cubicBezTo>
                  <a:cubicBezTo>
                    <a:pt x="552" y="196"/>
                    <a:pt x="554" y="196"/>
                    <a:pt x="556" y="196"/>
                  </a:cubicBezTo>
                  <a:cubicBezTo>
                    <a:pt x="557" y="194"/>
                    <a:pt x="558" y="192"/>
                    <a:pt x="559" y="191"/>
                  </a:cubicBezTo>
                  <a:cubicBezTo>
                    <a:pt x="563" y="189"/>
                    <a:pt x="578" y="182"/>
                    <a:pt x="580" y="179"/>
                  </a:cubicBezTo>
                  <a:cubicBezTo>
                    <a:pt x="582" y="177"/>
                    <a:pt x="584" y="171"/>
                    <a:pt x="587" y="171"/>
                  </a:cubicBezTo>
                  <a:cubicBezTo>
                    <a:pt x="590" y="171"/>
                    <a:pt x="590" y="174"/>
                    <a:pt x="594" y="174"/>
                  </a:cubicBezTo>
                  <a:cubicBezTo>
                    <a:pt x="599" y="174"/>
                    <a:pt x="604" y="176"/>
                    <a:pt x="602" y="172"/>
                  </a:cubicBezTo>
                  <a:cubicBezTo>
                    <a:pt x="599" y="169"/>
                    <a:pt x="601" y="169"/>
                    <a:pt x="606" y="168"/>
                  </a:cubicBezTo>
                  <a:cubicBezTo>
                    <a:pt x="611" y="167"/>
                    <a:pt x="610" y="162"/>
                    <a:pt x="614" y="162"/>
                  </a:cubicBezTo>
                  <a:cubicBezTo>
                    <a:pt x="618" y="162"/>
                    <a:pt x="617" y="153"/>
                    <a:pt x="621" y="153"/>
                  </a:cubicBezTo>
                  <a:cubicBezTo>
                    <a:pt x="624" y="153"/>
                    <a:pt x="626" y="158"/>
                    <a:pt x="630" y="157"/>
                  </a:cubicBezTo>
                  <a:cubicBezTo>
                    <a:pt x="631" y="157"/>
                    <a:pt x="632" y="157"/>
                    <a:pt x="633" y="157"/>
                  </a:cubicBezTo>
                  <a:cubicBezTo>
                    <a:pt x="634" y="157"/>
                    <a:pt x="635" y="156"/>
                    <a:pt x="636" y="155"/>
                  </a:cubicBezTo>
                  <a:cubicBezTo>
                    <a:pt x="635" y="151"/>
                    <a:pt x="636" y="147"/>
                    <a:pt x="635" y="145"/>
                  </a:cubicBezTo>
                  <a:cubicBezTo>
                    <a:pt x="633" y="141"/>
                    <a:pt x="635" y="138"/>
                    <a:pt x="634" y="135"/>
                  </a:cubicBezTo>
                  <a:cubicBezTo>
                    <a:pt x="634" y="133"/>
                    <a:pt x="633" y="127"/>
                    <a:pt x="636" y="127"/>
                  </a:cubicBezTo>
                  <a:cubicBezTo>
                    <a:pt x="639" y="127"/>
                    <a:pt x="642" y="121"/>
                    <a:pt x="645" y="123"/>
                  </a:cubicBezTo>
                  <a:cubicBezTo>
                    <a:pt x="649" y="125"/>
                    <a:pt x="655" y="126"/>
                    <a:pt x="655" y="123"/>
                  </a:cubicBezTo>
                  <a:cubicBezTo>
                    <a:pt x="655" y="120"/>
                    <a:pt x="660" y="120"/>
                    <a:pt x="661" y="116"/>
                  </a:cubicBezTo>
                  <a:cubicBezTo>
                    <a:pt x="661" y="112"/>
                    <a:pt x="666" y="111"/>
                    <a:pt x="667" y="107"/>
                  </a:cubicBezTo>
                  <a:cubicBezTo>
                    <a:pt x="668" y="103"/>
                    <a:pt x="670" y="95"/>
                    <a:pt x="673" y="93"/>
                  </a:cubicBezTo>
                  <a:cubicBezTo>
                    <a:pt x="677" y="91"/>
                    <a:pt x="673" y="89"/>
                    <a:pt x="673" y="83"/>
                  </a:cubicBezTo>
                  <a:close/>
                  <a:moveTo>
                    <a:pt x="510" y="399"/>
                  </a:moveTo>
                  <a:cubicBezTo>
                    <a:pt x="506" y="412"/>
                    <a:pt x="515" y="419"/>
                    <a:pt x="516" y="418"/>
                  </a:cubicBezTo>
                  <a:cubicBezTo>
                    <a:pt x="519" y="416"/>
                    <a:pt x="533" y="387"/>
                    <a:pt x="530" y="383"/>
                  </a:cubicBezTo>
                  <a:cubicBezTo>
                    <a:pt x="527" y="379"/>
                    <a:pt x="513" y="386"/>
                    <a:pt x="510" y="399"/>
                  </a:cubicBezTo>
                  <a:close/>
                  <a:moveTo>
                    <a:pt x="391" y="444"/>
                  </a:moveTo>
                  <a:cubicBezTo>
                    <a:pt x="386" y="444"/>
                    <a:pt x="375" y="451"/>
                    <a:pt x="380" y="460"/>
                  </a:cubicBezTo>
                  <a:cubicBezTo>
                    <a:pt x="384" y="469"/>
                    <a:pt x="398" y="463"/>
                    <a:pt x="399" y="459"/>
                  </a:cubicBezTo>
                  <a:cubicBezTo>
                    <a:pt x="399" y="455"/>
                    <a:pt x="406" y="448"/>
                    <a:pt x="405" y="445"/>
                  </a:cubicBezTo>
                  <a:cubicBezTo>
                    <a:pt x="404" y="443"/>
                    <a:pt x="395" y="444"/>
                    <a:pt x="391" y="44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grpSp>
      <p:grpSp>
        <p:nvGrpSpPr>
          <p:cNvPr id="182" name="组合 181"/>
          <p:cNvGrpSpPr>
            <a:grpSpLocks/>
          </p:cNvGrpSpPr>
          <p:nvPr/>
        </p:nvGrpSpPr>
        <p:grpSpPr bwMode="auto">
          <a:xfrm>
            <a:off x="3921338" y="1120759"/>
            <a:ext cx="1123950" cy="1498600"/>
            <a:chOff x="4156411" y="513571"/>
            <a:chExt cx="2907609" cy="2907609"/>
          </a:xfrm>
        </p:grpSpPr>
        <p:sp>
          <p:nvSpPr>
            <p:cNvPr id="268" name="椭圆 267">
              <a:extLst/>
            </p:cNvPr>
            <p:cNvSpPr/>
            <p:nvPr/>
          </p:nvSpPr>
          <p:spPr>
            <a:xfrm>
              <a:off x="4324791" y="679896"/>
              <a:ext cx="2570852" cy="257188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9" name="椭圆 268">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0" name="椭圆 269">
              <a:extLst/>
            </p:cNvPr>
            <p:cNvSpPr/>
            <p:nvPr/>
          </p:nvSpPr>
          <p:spPr>
            <a:xfrm>
              <a:off x="5051692" y="1474560"/>
              <a:ext cx="1137583" cy="1136556"/>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275" name="组合 274"/>
          <p:cNvGrpSpPr>
            <a:grpSpLocks/>
          </p:cNvGrpSpPr>
          <p:nvPr/>
        </p:nvGrpSpPr>
        <p:grpSpPr bwMode="auto">
          <a:xfrm>
            <a:off x="3333933" y="2219948"/>
            <a:ext cx="704850" cy="941387"/>
            <a:chOff x="4156411" y="513571"/>
            <a:chExt cx="2907609" cy="2907609"/>
          </a:xfrm>
        </p:grpSpPr>
        <p:sp>
          <p:nvSpPr>
            <p:cNvPr id="276" name="椭圆 275">
              <a:extLst/>
            </p:cNvPr>
            <p:cNvSpPr/>
            <p:nvPr/>
          </p:nvSpPr>
          <p:spPr>
            <a:xfrm>
              <a:off x="4320130" y="680281"/>
              <a:ext cx="2580176" cy="257419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7" name="椭圆 276">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8" name="椭圆 277">
              <a:extLst/>
            </p:cNvPr>
            <p:cNvSpPr/>
            <p:nvPr/>
          </p:nvSpPr>
          <p:spPr>
            <a:xfrm>
              <a:off x="5053581" y="1474602"/>
              <a:ext cx="1132918" cy="1137547"/>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8" name="组合 7"/>
          <p:cNvGrpSpPr/>
          <p:nvPr/>
        </p:nvGrpSpPr>
        <p:grpSpPr>
          <a:xfrm>
            <a:off x="3997058" y="2040943"/>
            <a:ext cx="468313" cy="268989"/>
            <a:chOff x="4759860" y="2377374"/>
            <a:chExt cx="468313" cy="268989"/>
          </a:xfrm>
        </p:grpSpPr>
        <p:sp>
          <p:nvSpPr>
            <p:cNvPr id="29715" name="文本框 293"/>
            <p:cNvSpPr txBox="1">
              <a:spLocks noChangeArrowheads="1"/>
            </p:cNvSpPr>
            <p:nvPr/>
          </p:nvSpPr>
          <p:spPr bwMode="auto">
            <a:xfrm>
              <a:off x="4759860" y="2377374"/>
              <a:ext cx="468313" cy="261937"/>
            </a:xfrm>
            <a:prstGeom prst="rect">
              <a:avLst/>
            </a:prstGeom>
            <a:noFill/>
            <a:ln w="9525">
              <a:noFill/>
              <a:miter lim="800000"/>
              <a:headEnd/>
              <a:tailEnd/>
            </a:ln>
          </p:spPr>
          <p:txBody>
            <a:bodyPr wrap="none">
              <a:spAutoFit/>
            </a:bodyPr>
            <a:lstStyle/>
            <a:p>
              <a:pPr eaLnBrk="0" hangingPunct="0"/>
              <a:r>
                <a:rPr kumimoji="1" lang="zh-CN" altLang="en-US" sz="1100" dirty="0">
                  <a:solidFill>
                    <a:schemeClr val="bg1"/>
                  </a:solidFill>
                </a:rPr>
                <a:t>沈阳</a:t>
              </a:r>
            </a:p>
          </p:txBody>
        </p:sp>
        <p:sp>
          <p:nvSpPr>
            <p:cNvPr id="295" name="椭圆 294">
              <a:extLst/>
            </p:cNvPr>
            <p:cNvSpPr/>
            <p:nvPr/>
          </p:nvSpPr>
          <p:spPr>
            <a:xfrm>
              <a:off x="5000625" y="2587625"/>
              <a:ext cx="46038" cy="58738"/>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29" name="组合 28"/>
          <p:cNvGrpSpPr/>
          <p:nvPr/>
        </p:nvGrpSpPr>
        <p:grpSpPr>
          <a:xfrm>
            <a:off x="3499524" y="2309451"/>
            <a:ext cx="466725" cy="271440"/>
            <a:chOff x="4202846" y="3185104"/>
            <a:chExt cx="466725" cy="271440"/>
          </a:xfrm>
        </p:grpSpPr>
        <p:sp>
          <p:nvSpPr>
            <p:cNvPr id="30" name="文本框 175"/>
            <p:cNvSpPr txBox="1">
              <a:spLocks noChangeArrowheads="1"/>
            </p:cNvSpPr>
            <p:nvPr/>
          </p:nvSpPr>
          <p:spPr bwMode="auto">
            <a:xfrm>
              <a:off x="4202846" y="3185104"/>
              <a:ext cx="466725" cy="261937"/>
            </a:xfrm>
            <a:prstGeom prst="rect">
              <a:avLst/>
            </a:prstGeom>
            <a:noFill/>
            <a:ln w="9525">
              <a:noFill/>
              <a:miter lim="800000"/>
              <a:headEnd/>
              <a:tailEnd/>
            </a:ln>
          </p:spPr>
          <p:txBody>
            <a:bodyPr wrap="none">
              <a:spAutoFit/>
            </a:bodyPr>
            <a:lstStyle/>
            <a:p>
              <a:pPr eaLnBrk="0" hangingPunct="0"/>
              <a:r>
                <a:rPr kumimoji="1" lang="zh-CN" altLang="en-US" sz="1100" dirty="0">
                  <a:solidFill>
                    <a:schemeClr val="bg1"/>
                  </a:solidFill>
                </a:rPr>
                <a:t>北平</a:t>
              </a:r>
            </a:p>
          </p:txBody>
        </p:sp>
        <p:sp>
          <p:nvSpPr>
            <p:cNvPr id="31" name="椭圆 30">
              <a:extLst/>
            </p:cNvPr>
            <p:cNvSpPr/>
            <p:nvPr/>
          </p:nvSpPr>
          <p:spPr>
            <a:xfrm>
              <a:off x="4421189" y="3396219"/>
              <a:ext cx="46037" cy="60325"/>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sp>
        <p:nvSpPr>
          <p:cNvPr id="34" name="矩形 33"/>
          <p:cNvSpPr/>
          <p:nvPr/>
        </p:nvSpPr>
        <p:spPr>
          <a:xfrm>
            <a:off x="5050244" y="2796158"/>
            <a:ext cx="1832553" cy="584775"/>
          </a:xfrm>
          <a:prstGeom prst="rect">
            <a:avLst/>
          </a:prstGeom>
        </p:spPr>
        <p:txBody>
          <a:bodyPr wrap="none">
            <a:spAutoFit/>
          </a:bodyPr>
          <a:lstStyle/>
          <a:p>
            <a:r>
              <a:rPr lang="zh-CN" altLang="en-US" sz="3200" b="1" dirty="0" smtClean="0">
                <a:solidFill>
                  <a:schemeClr val="bg1"/>
                </a:solidFill>
                <a:latin typeface="黑体" panose="02010609060101010101" pitchFamily="49" charset="-122"/>
                <a:ea typeface="黑体" panose="02010609060101010101" pitchFamily="49" charset="-122"/>
              </a:rPr>
              <a:t>七七事变</a:t>
            </a:r>
            <a:endParaRPr lang="zh-CN" altLang="en-US" sz="3200" b="1" dirty="0">
              <a:solidFill>
                <a:schemeClr val="bg1"/>
              </a:solidFill>
              <a:latin typeface="黑体" panose="02010609060101010101" pitchFamily="49" charset="-122"/>
              <a:ea typeface="黑体" panose="02010609060101010101" pitchFamily="49" charset="-122"/>
            </a:endParaRPr>
          </a:p>
        </p:txBody>
      </p:sp>
      <p:sp>
        <p:nvSpPr>
          <p:cNvPr id="35" name="矩形 34"/>
          <p:cNvSpPr/>
          <p:nvPr/>
        </p:nvSpPr>
        <p:spPr>
          <a:xfrm>
            <a:off x="5110375" y="3749877"/>
            <a:ext cx="6439473" cy="637675"/>
          </a:xfrm>
          <a:prstGeom prst="rect">
            <a:avLst/>
          </a:prstGeom>
        </p:spPr>
        <p:txBody>
          <a:bodyPr wrap="square">
            <a:spAutoFit/>
          </a:bodyPr>
          <a:lstStyle/>
          <a:p>
            <a:pPr>
              <a:lnSpc>
                <a:spcPct val="150000"/>
              </a:lnSpc>
            </a:pPr>
            <a:r>
              <a:rPr lang="zh-CN" altLang="en-US" sz="2800" b="1" dirty="0" smtClean="0">
                <a:solidFill>
                  <a:schemeClr val="bg1"/>
                </a:solidFill>
                <a:latin typeface="楷体" panose="02010609060101010101" pitchFamily="49" charset="-122"/>
                <a:ea typeface="楷体" panose="02010609060101010101" pitchFamily="49" charset="-122"/>
              </a:rPr>
              <a:t>日本发动全面侵华战争。</a:t>
            </a:r>
            <a:endParaRPr lang="en-US" altLang="zh-CN" sz="2800" b="1" dirty="0" smtClean="0">
              <a:solidFill>
                <a:schemeClr val="bg1"/>
              </a:solidFill>
              <a:latin typeface="楷体" panose="02010609060101010101" pitchFamily="49" charset="-122"/>
              <a:ea typeface="楷体" panose="02010609060101010101" pitchFamily="49" charset="-122"/>
            </a:endParaRPr>
          </a:p>
        </p:txBody>
      </p:sp>
      <p:sp>
        <p:nvSpPr>
          <p:cNvPr id="36" name="矩形 35"/>
          <p:cNvSpPr/>
          <p:nvPr/>
        </p:nvSpPr>
        <p:spPr>
          <a:xfrm>
            <a:off x="5110376" y="1599498"/>
            <a:ext cx="1988045" cy="523220"/>
          </a:xfrm>
          <a:prstGeom prst="rect">
            <a:avLst/>
          </a:prstGeom>
        </p:spPr>
        <p:txBody>
          <a:bodyPr wrap="none">
            <a:spAutoFit/>
          </a:bodyPr>
          <a:lstStyle/>
          <a:p>
            <a:r>
              <a:rPr lang="zh-CN" altLang="en-US" sz="2800" b="1" dirty="0">
                <a:solidFill>
                  <a:schemeClr val="bg1"/>
                </a:solidFill>
                <a:latin typeface="黑体" panose="02010609060101010101" pitchFamily="49" charset="-122"/>
                <a:ea typeface="黑体" panose="02010609060101010101" pitchFamily="49" charset="-122"/>
              </a:rPr>
              <a:t>九一八事变</a:t>
            </a:r>
          </a:p>
        </p:txBody>
      </p:sp>
      <p:sp>
        <p:nvSpPr>
          <p:cNvPr id="32" name="矩形 31"/>
          <p:cNvSpPr/>
          <p:nvPr/>
        </p:nvSpPr>
        <p:spPr>
          <a:xfrm>
            <a:off x="515407" y="26493"/>
            <a:ext cx="1723549" cy="461665"/>
          </a:xfrm>
          <a:prstGeom prst="rect">
            <a:avLst/>
          </a:prstGeom>
          <a:ln>
            <a:solidFill>
              <a:schemeClr val="bg1"/>
            </a:solidFill>
          </a:ln>
        </p:spPr>
        <p:txBody>
          <a:bodyPr wrap="none">
            <a:spAutoFit/>
          </a:bodyPr>
          <a:lstStyle/>
          <a:p>
            <a:r>
              <a:rPr lang="zh-CN" altLang="en-US" sz="2400" dirty="0" smtClean="0">
                <a:solidFill>
                  <a:schemeClr val="bg1"/>
                </a:solidFill>
                <a:latin typeface="隶书" panose="02010509060101010101" pitchFamily="49" charset="-122"/>
                <a:ea typeface="隶书" panose="02010509060101010101" pitchFamily="49" charset="-122"/>
              </a:rPr>
              <a:t>日本的侵略</a:t>
            </a:r>
            <a:endParaRPr lang="zh-CN" altLang="en-US" sz="24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265135126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2000"/>
                                        <p:tgtEl>
                                          <p:spTgt spid="29"/>
                                        </p:tgtEl>
                                      </p:cBhvr>
                                    </p:animEffect>
                                    <p:anim calcmode="lin" valueType="num">
                                      <p:cBhvr>
                                        <p:cTn id="8" dur="2000" fill="hold"/>
                                        <p:tgtEl>
                                          <p:spTgt spid="29"/>
                                        </p:tgtEl>
                                        <p:attrNameLst>
                                          <p:attrName>ppt_w</p:attrName>
                                        </p:attrNameLst>
                                      </p:cBhvr>
                                      <p:tavLst>
                                        <p:tav tm="0" fmla="#ppt_w*sin(2.5*pi*$)">
                                          <p:val>
                                            <p:fltVal val="0"/>
                                          </p:val>
                                        </p:tav>
                                        <p:tav tm="100000">
                                          <p:val>
                                            <p:fltVal val="1"/>
                                          </p:val>
                                        </p:tav>
                                      </p:tavLst>
                                    </p:anim>
                                    <p:anim calcmode="lin" valueType="num">
                                      <p:cBhvr>
                                        <p:cTn id="9" dur="2000" fill="hold"/>
                                        <p:tgtEl>
                                          <p:spTgt spid="29"/>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wipe(down)">
                                      <p:cBhvr>
                                        <p:cTn id="14" dur="290">
                                          <p:stCondLst>
                                            <p:cond delay="0"/>
                                          </p:stCondLst>
                                        </p:cTn>
                                        <p:tgtEl>
                                          <p:spTgt spid="34"/>
                                        </p:tgtEl>
                                      </p:cBhvr>
                                    </p:animEffect>
                                    <p:anim calcmode="lin" valueType="num">
                                      <p:cBhvr>
                                        <p:cTn id="15" dur="911" tmFilter="0,0; 0.14,0.36; 0.43,0.73; 0.71,0.91; 1.0,1.0">
                                          <p:stCondLst>
                                            <p:cond delay="0"/>
                                          </p:stCondLst>
                                        </p:cTn>
                                        <p:tgtEl>
                                          <p:spTgt spid="34"/>
                                        </p:tgtEl>
                                        <p:attrNameLst>
                                          <p:attrName>ppt_x</p:attrName>
                                        </p:attrNameLst>
                                      </p:cBhvr>
                                      <p:tavLst>
                                        <p:tav tm="0">
                                          <p:val>
                                            <p:strVal val="#ppt_x-0.25"/>
                                          </p:val>
                                        </p:tav>
                                        <p:tav tm="100000">
                                          <p:val>
                                            <p:strVal val="#ppt_x"/>
                                          </p:val>
                                        </p:tav>
                                      </p:tavLst>
                                    </p:anim>
                                    <p:anim calcmode="lin" valueType="num">
                                      <p:cBhvr>
                                        <p:cTn id="16" dur="332" tmFilter="0.0,0.0; 0.25,0.07; 0.50,0.2; 0.75,0.467; 1.0,1.0">
                                          <p:stCondLst>
                                            <p:cond delay="0"/>
                                          </p:stCondLst>
                                        </p:cTn>
                                        <p:tgtEl>
                                          <p:spTgt spid="34"/>
                                        </p:tgtEl>
                                        <p:attrNameLst>
                                          <p:attrName>ppt_y</p:attrName>
                                        </p:attrNameLst>
                                      </p:cBhvr>
                                      <p:tavLst>
                                        <p:tav tm="0" fmla="#ppt_y-sin(pi*$)/3">
                                          <p:val>
                                            <p:fltVal val="0.5"/>
                                          </p:val>
                                        </p:tav>
                                        <p:tav tm="100000">
                                          <p:val>
                                            <p:fltVal val="1"/>
                                          </p:val>
                                        </p:tav>
                                      </p:tavLst>
                                    </p:anim>
                                    <p:anim calcmode="lin" valueType="num">
                                      <p:cBhvr>
                                        <p:cTn id="17" dur="332" tmFilter="0, 0; 0.125,0.2665; 0.25,0.4; 0.375,0.465; 0.5,0.5;  0.625,0.535; 0.75,0.6; 0.875,0.7335; 1,1">
                                          <p:stCondLst>
                                            <p:cond delay="332"/>
                                          </p:stCondLst>
                                        </p:cTn>
                                        <p:tgtEl>
                                          <p:spTgt spid="34"/>
                                        </p:tgtEl>
                                        <p:attrNameLst>
                                          <p:attrName>ppt_y</p:attrName>
                                        </p:attrNameLst>
                                      </p:cBhvr>
                                      <p:tavLst>
                                        <p:tav tm="0" fmla="#ppt_y-sin(pi*$)/9">
                                          <p:val>
                                            <p:fltVal val="0"/>
                                          </p:val>
                                        </p:tav>
                                        <p:tav tm="100000">
                                          <p:val>
                                            <p:fltVal val="1"/>
                                          </p:val>
                                        </p:tav>
                                      </p:tavLst>
                                    </p:anim>
                                    <p:anim calcmode="lin" valueType="num">
                                      <p:cBhvr>
                                        <p:cTn id="18" dur="166" tmFilter="0, 0; 0.125,0.2665; 0.25,0.4; 0.375,0.465; 0.5,0.5;  0.625,0.535; 0.75,0.6; 0.875,0.7335; 1,1">
                                          <p:stCondLst>
                                            <p:cond delay="662"/>
                                          </p:stCondLst>
                                        </p:cTn>
                                        <p:tgtEl>
                                          <p:spTgt spid="34"/>
                                        </p:tgtEl>
                                        <p:attrNameLst>
                                          <p:attrName>ppt_y</p:attrName>
                                        </p:attrNameLst>
                                      </p:cBhvr>
                                      <p:tavLst>
                                        <p:tav tm="0" fmla="#ppt_y-sin(pi*$)/27">
                                          <p:val>
                                            <p:fltVal val="0"/>
                                          </p:val>
                                        </p:tav>
                                        <p:tav tm="100000">
                                          <p:val>
                                            <p:fltVal val="1"/>
                                          </p:val>
                                        </p:tav>
                                      </p:tavLst>
                                    </p:anim>
                                    <p:anim calcmode="lin" valueType="num">
                                      <p:cBhvr>
                                        <p:cTn id="19" dur="82" tmFilter="0, 0; 0.125,0.2665; 0.25,0.4; 0.375,0.465; 0.5,0.5;  0.625,0.535; 0.75,0.6; 0.875,0.7335; 1,1">
                                          <p:stCondLst>
                                            <p:cond delay="828"/>
                                          </p:stCondLst>
                                        </p:cTn>
                                        <p:tgtEl>
                                          <p:spTgt spid="34"/>
                                        </p:tgtEl>
                                        <p:attrNameLst>
                                          <p:attrName>ppt_y</p:attrName>
                                        </p:attrNameLst>
                                      </p:cBhvr>
                                      <p:tavLst>
                                        <p:tav tm="0" fmla="#ppt_y-sin(pi*$)/81">
                                          <p:val>
                                            <p:fltVal val="0"/>
                                          </p:val>
                                        </p:tav>
                                        <p:tav tm="100000">
                                          <p:val>
                                            <p:fltVal val="1"/>
                                          </p:val>
                                        </p:tav>
                                      </p:tavLst>
                                    </p:anim>
                                    <p:animScale>
                                      <p:cBhvr>
                                        <p:cTn id="20" dur="13">
                                          <p:stCondLst>
                                            <p:cond delay="325"/>
                                          </p:stCondLst>
                                        </p:cTn>
                                        <p:tgtEl>
                                          <p:spTgt spid="34"/>
                                        </p:tgtEl>
                                      </p:cBhvr>
                                      <p:to x="100000" y="60000"/>
                                    </p:animScale>
                                    <p:animScale>
                                      <p:cBhvr>
                                        <p:cTn id="21" dur="83" decel="50000">
                                          <p:stCondLst>
                                            <p:cond delay="338"/>
                                          </p:stCondLst>
                                        </p:cTn>
                                        <p:tgtEl>
                                          <p:spTgt spid="34"/>
                                        </p:tgtEl>
                                      </p:cBhvr>
                                      <p:to x="100000" y="100000"/>
                                    </p:animScale>
                                    <p:animScale>
                                      <p:cBhvr>
                                        <p:cTn id="22" dur="13">
                                          <p:stCondLst>
                                            <p:cond delay="656"/>
                                          </p:stCondLst>
                                        </p:cTn>
                                        <p:tgtEl>
                                          <p:spTgt spid="34"/>
                                        </p:tgtEl>
                                      </p:cBhvr>
                                      <p:to x="100000" y="80000"/>
                                    </p:animScale>
                                    <p:animScale>
                                      <p:cBhvr>
                                        <p:cTn id="23" dur="83" decel="50000">
                                          <p:stCondLst>
                                            <p:cond delay="669"/>
                                          </p:stCondLst>
                                        </p:cTn>
                                        <p:tgtEl>
                                          <p:spTgt spid="34"/>
                                        </p:tgtEl>
                                      </p:cBhvr>
                                      <p:to x="100000" y="100000"/>
                                    </p:animScale>
                                    <p:animScale>
                                      <p:cBhvr>
                                        <p:cTn id="24" dur="13">
                                          <p:stCondLst>
                                            <p:cond delay="821"/>
                                          </p:stCondLst>
                                        </p:cTn>
                                        <p:tgtEl>
                                          <p:spTgt spid="34"/>
                                        </p:tgtEl>
                                      </p:cBhvr>
                                      <p:to x="100000" y="90000"/>
                                    </p:animScale>
                                    <p:animScale>
                                      <p:cBhvr>
                                        <p:cTn id="25" dur="83" decel="50000">
                                          <p:stCondLst>
                                            <p:cond delay="834"/>
                                          </p:stCondLst>
                                        </p:cTn>
                                        <p:tgtEl>
                                          <p:spTgt spid="34"/>
                                        </p:tgtEl>
                                      </p:cBhvr>
                                      <p:to x="100000" y="100000"/>
                                    </p:animScale>
                                    <p:animScale>
                                      <p:cBhvr>
                                        <p:cTn id="26" dur="13">
                                          <p:stCondLst>
                                            <p:cond delay="904"/>
                                          </p:stCondLst>
                                        </p:cTn>
                                        <p:tgtEl>
                                          <p:spTgt spid="34"/>
                                        </p:tgtEl>
                                      </p:cBhvr>
                                      <p:to x="100000" y="95000"/>
                                    </p:animScale>
                                    <p:animScale>
                                      <p:cBhvr>
                                        <p:cTn id="27" dur="83" decel="50000">
                                          <p:stCondLst>
                                            <p:cond delay="917"/>
                                          </p:stCondLst>
                                        </p:cTn>
                                        <p:tgtEl>
                                          <p:spTgt spid="34"/>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35"/>
                                        </p:tgtEl>
                                        <p:attrNameLst>
                                          <p:attrName>style.visibility</p:attrName>
                                        </p:attrNameLst>
                                      </p:cBhvr>
                                      <p:to>
                                        <p:strVal val="visible"/>
                                      </p:to>
                                    </p:set>
                                    <p:anim calcmode="lin" valueType="num">
                                      <p:cBhvr additive="base">
                                        <p:cTn id="32" dur="500" fill="hold"/>
                                        <p:tgtEl>
                                          <p:spTgt spid="35"/>
                                        </p:tgtEl>
                                        <p:attrNameLst>
                                          <p:attrName>ppt_x</p:attrName>
                                        </p:attrNameLst>
                                      </p:cBhvr>
                                      <p:tavLst>
                                        <p:tav tm="0">
                                          <p:val>
                                            <p:strVal val="#ppt_x"/>
                                          </p:val>
                                        </p:tav>
                                        <p:tav tm="100000">
                                          <p:val>
                                            <p:strVal val="#ppt_x"/>
                                          </p:val>
                                        </p:tav>
                                      </p:tavLst>
                                    </p:anim>
                                    <p:anim calcmode="lin" valueType="num">
                                      <p:cBhvr additive="base">
                                        <p:cTn id="33"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0" presetClass="entr" presetSubtype="0" fill="hold" nodeType="clickEffect">
                                  <p:stCondLst>
                                    <p:cond delay="0"/>
                                  </p:stCondLst>
                                  <p:childTnLst>
                                    <p:set>
                                      <p:cBhvr>
                                        <p:cTn id="37" dur="1" fill="hold">
                                          <p:stCondLst>
                                            <p:cond delay="0"/>
                                          </p:stCondLst>
                                        </p:cTn>
                                        <p:tgtEl>
                                          <p:spTgt spid="275"/>
                                        </p:tgtEl>
                                        <p:attrNameLst>
                                          <p:attrName>style.visibility</p:attrName>
                                        </p:attrNameLst>
                                      </p:cBhvr>
                                      <p:to>
                                        <p:strVal val="visible"/>
                                      </p:to>
                                    </p:set>
                                    <p:animEffect transition="in" filter="wedge">
                                      <p:cBhvr>
                                        <p:cTn id="38" dur="750"/>
                                        <p:tgtEl>
                                          <p:spTgt spid="2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a:extLst/>
          </p:cNvPr>
          <p:cNvSpPr/>
          <p:nvPr/>
        </p:nvSpPr>
        <p:spPr>
          <a:xfrm>
            <a:off x="679450" y="0"/>
            <a:ext cx="111100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nvGrpSpPr>
          <p:cNvPr id="6" name="组合 5"/>
          <p:cNvGrpSpPr/>
          <p:nvPr/>
        </p:nvGrpSpPr>
        <p:grpSpPr>
          <a:xfrm>
            <a:off x="777938" y="892164"/>
            <a:ext cx="4414775" cy="3940497"/>
            <a:chOff x="1699795" y="1316367"/>
            <a:chExt cx="4147990" cy="3834133"/>
          </a:xfrm>
        </p:grpSpPr>
        <p:sp>
          <p:nvSpPr>
            <p:cNvPr id="45" name="Freeform 47">
              <a:extLst/>
            </p:cNvPr>
            <p:cNvSpPr>
              <a:spLocks/>
            </p:cNvSpPr>
            <p:nvPr/>
          </p:nvSpPr>
          <p:spPr bwMode="auto">
            <a:xfrm>
              <a:off x="5237030" y="3073960"/>
              <a:ext cx="259570" cy="434310"/>
            </a:xfrm>
            <a:custGeom>
              <a:avLst/>
              <a:gdLst/>
              <a:ahLst/>
              <a:cxnLst>
                <a:cxn ang="0">
                  <a:pos x="10" y="4"/>
                </a:cxn>
                <a:cxn ang="0">
                  <a:pos x="4" y="9"/>
                </a:cxn>
                <a:cxn ang="0">
                  <a:pos x="7" y="15"/>
                </a:cxn>
                <a:cxn ang="0">
                  <a:pos x="7" y="20"/>
                </a:cxn>
                <a:cxn ang="0">
                  <a:pos x="6" y="30"/>
                </a:cxn>
                <a:cxn ang="0">
                  <a:pos x="3" y="44"/>
                </a:cxn>
                <a:cxn ang="0">
                  <a:pos x="4" y="51"/>
                </a:cxn>
                <a:cxn ang="0">
                  <a:pos x="26" y="44"/>
                </a:cxn>
                <a:cxn ang="0">
                  <a:pos x="37" y="40"/>
                </a:cxn>
                <a:cxn ang="0">
                  <a:pos x="41" y="35"/>
                </a:cxn>
                <a:cxn ang="0">
                  <a:pos x="38" y="19"/>
                </a:cxn>
                <a:cxn ang="0">
                  <a:pos x="27" y="0"/>
                </a:cxn>
                <a:cxn ang="0">
                  <a:pos x="21" y="2"/>
                </a:cxn>
                <a:cxn ang="0">
                  <a:pos x="10" y="4"/>
                </a:cxn>
              </a:cxnLst>
              <a:rect l="0" t="0" r="r" b="b"/>
              <a:pathLst>
                <a:path w="43" h="53">
                  <a:moveTo>
                    <a:pt x="10" y="4"/>
                  </a:moveTo>
                  <a:cubicBezTo>
                    <a:pt x="9" y="5"/>
                    <a:pt x="6" y="7"/>
                    <a:pt x="4" y="9"/>
                  </a:cubicBezTo>
                  <a:cubicBezTo>
                    <a:pt x="5" y="11"/>
                    <a:pt x="5" y="15"/>
                    <a:pt x="7" y="15"/>
                  </a:cubicBezTo>
                  <a:cubicBezTo>
                    <a:pt x="11" y="15"/>
                    <a:pt x="11" y="21"/>
                    <a:pt x="7" y="20"/>
                  </a:cubicBezTo>
                  <a:cubicBezTo>
                    <a:pt x="3" y="19"/>
                    <a:pt x="3" y="25"/>
                    <a:pt x="6" y="30"/>
                  </a:cubicBezTo>
                  <a:cubicBezTo>
                    <a:pt x="10" y="35"/>
                    <a:pt x="0" y="41"/>
                    <a:pt x="3" y="44"/>
                  </a:cubicBezTo>
                  <a:cubicBezTo>
                    <a:pt x="5" y="47"/>
                    <a:pt x="3" y="50"/>
                    <a:pt x="4" y="51"/>
                  </a:cubicBezTo>
                  <a:cubicBezTo>
                    <a:pt x="5" y="53"/>
                    <a:pt x="20" y="51"/>
                    <a:pt x="26" y="44"/>
                  </a:cubicBezTo>
                  <a:cubicBezTo>
                    <a:pt x="32" y="38"/>
                    <a:pt x="34" y="39"/>
                    <a:pt x="37" y="40"/>
                  </a:cubicBezTo>
                  <a:cubicBezTo>
                    <a:pt x="40" y="41"/>
                    <a:pt x="43" y="37"/>
                    <a:pt x="41" y="35"/>
                  </a:cubicBezTo>
                  <a:cubicBezTo>
                    <a:pt x="40" y="32"/>
                    <a:pt x="38" y="26"/>
                    <a:pt x="38" y="19"/>
                  </a:cubicBezTo>
                  <a:cubicBezTo>
                    <a:pt x="39" y="14"/>
                    <a:pt x="33" y="6"/>
                    <a:pt x="27" y="0"/>
                  </a:cubicBezTo>
                  <a:cubicBezTo>
                    <a:pt x="25" y="1"/>
                    <a:pt x="23" y="2"/>
                    <a:pt x="21" y="2"/>
                  </a:cubicBezTo>
                  <a:cubicBezTo>
                    <a:pt x="17" y="2"/>
                    <a:pt x="12" y="2"/>
                    <a:pt x="10" y="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48" name="Freeform 50">
              <a:extLst/>
            </p:cNvPr>
            <p:cNvSpPr>
              <a:spLocks/>
            </p:cNvSpPr>
            <p:nvPr/>
          </p:nvSpPr>
          <p:spPr bwMode="auto">
            <a:xfrm>
              <a:off x="2636271" y="1486019"/>
              <a:ext cx="2173242" cy="1255422"/>
            </a:xfrm>
            <a:custGeom>
              <a:avLst/>
              <a:gdLst/>
              <a:ahLst/>
              <a:cxnLst>
                <a:cxn ang="0">
                  <a:pos x="329" y="65"/>
                </a:cxn>
                <a:cxn ang="0">
                  <a:pos x="306" y="63"/>
                </a:cxn>
                <a:cxn ang="0">
                  <a:pos x="308" y="52"/>
                </a:cxn>
                <a:cxn ang="0">
                  <a:pos x="309" y="33"/>
                </a:cxn>
                <a:cxn ang="0">
                  <a:pos x="286" y="30"/>
                </a:cxn>
                <a:cxn ang="0">
                  <a:pos x="268" y="40"/>
                </a:cxn>
                <a:cxn ang="0">
                  <a:pos x="238" y="43"/>
                </a:cxn>
                <a:cxn ang="0">
                  <a:pos x="218" y="34"/>
                </a:cxn>
                <a:cxn ang="0">
                  <a:pos x="200" y="28"/>
                </a:cxn>
                <a:cxn ang="0">
                  <a:pos x="179" y="27"/>
                </a:cxn>
                <a:cxn ang="0">
                  <a:pos x="161" y="28"/>
                </a:cxn>
                <a:cxn ang="0">
                  <a:pos x="153" y="13"/>
                </a:cxn>
                <a:cxn ang="0">
                  <a:pos x="133" y="6"/>
                </a:cxn>
                <a:cxn ang="0">
                  <a:pos x="118" y="1"/>
                </a:cxn>
                <a:cxn ang="0">
                  <a:pos x="108" y="9"/>
                </a:cxn>
                <a:cxn ang="0">
                  <a:pos x="107" y="24"/>
                </a:cxn>
                <a:cxn ang="0">
                  <a:pos x="98" y="35"/>
                </a:cxn>
                <a:cxn ang="0">
                  <a:pos x="81" y="33"/>
                </a:cxn>
                <a:cxn ang="0">
                  <a:pos x="68" y="23"/>
                </a:cxn>
                <a:cxn ang="0">
                  <a:pos x="44" y="22"/>
                </a:cxn>
                <a:cxn ang="0">
                  <a:pos x="29" y="30"/>
                </a:cxn>
                <a:cxn ang="0">
                  <a:pos x="10" y="40"/>
                </a:cxn>
                <a:cxn ang="0">
                  <a:pos x="0" y="44"/>
                </a:cxn>
                <a:cxn ang="0">
                  <a:pos x="9" y="55"/>
                </a:cxn>
                <a:cxn ang="0">
                  <a:pos x="29" y="69"/>
                </a:cxn>
                <a:cxn ang="0">
                  <a:pos x="34" y="88"/>
                </a:cxn>
                <a:cxn ang="0">
                  <a:pos x="57" y="104"/>
                </a:cxn>
                <a:cxn ang="0">
                  <a:pos x="72" y="114"/>
                </a:cxn>
                <a:cxn ang="0">
                  <a:pos x="88" y="135"/>
                </a:cxn>
                <a:cxn ang="0">
                  <a:pos x="129" y="137"/>
                </a:cxn>
                <a:cxn ang="0">
                  <a:pos x="162" y="145"/>
                </a:cxn>
                <a:cxn ang="0">
                  <a:pos x="182" y="152"/>
                </a:cxn>
                <a:cxn ang="0">
                  <a:pos x="227" y="141"/>
                </a:cxn>
                <a:cxn ang="0">
                  <a:pos x="261" y="121"/>
                </a:cxn>
                <a:cxn ang="0">
                  <a:pos x="269" y="105"/>
                </a:cxn>
                <a:cxn ang="0">
                  <a:pos x="304" y="99"/>
                </a:cxn>
                <a:cxn ang="0">
                  <a:pos x="328" y="84"/>
                </a:cxn>
                <a:cxn ang="0">
                  <a:pos x="354" y="79"/>
                </a:cxn>
              </a:cxnLst>
              <a:rect l="0" t="0" r="r" b="b"/>
              <a:pathLst>
                <a:path w="355" h="153">
                  <a:moveTo>
                    <a:pt x="340" y="64"/>
                  </a:moveTo>
                  <a:cubicBezTo>
                    <a:pt x="336" y="60"/>
                    <a:pt x="330" y="62"/>
                    <a:pt x="329" y="65"/>
                  </a:cubicBezTo>
                  <a:cubicBezTo>
                    <a:pt x="327" y="69"/>
                    <a:pt x="324" y="64"/>
                    <a:pt x="318" y="64"/>
                  </a:cubicBezTo>
                  <a:cubicBezTo>
                    <a:pt x="311" y="64"/>
                    <a:pt x="311" y="68"/>
                    <a:pt x="306" y="63"/>
                  </a:cubicBezTo>
                  <a:cubicBezTo>
                    <a:pt x="302" y="59"/>
                    <a:pt x="308" y="57"/>
                    <a:pt x="308" y="57"/>
                  </a:cubicBezTo>
                  <a:cubicBezTo>
                    <a:pt x="308" y="52"/>
                    <a:pt x="308" y="52"/>
                    <a:pt x="308" y="52"/>
                  </a:cubicBezTo>
                  <a:cubicBezTo>
                    <a:pt x="318" y="34"/>
                    <a:pt x="318" y="34"/>
                    <a:pt x="318" y="34"/>
                  </a:cubicBezTo>
                  <a:cubicBezTo>
                    <a:pt x="315" y="33"/>
                    <a:pt x="311" y="32"/>
                    <a:pt x="309" y="33"/>
                  </a:cubicBezTo>
                  <a:cubicBezTo>
                    <a:pt x="307" y="34"/>
                    <a:pt x="300" y="33"/>
                    <a:pt x="300" y="31"/>
                  </a:cubicBezTo>
                  <a:cubicBezTo>
                    <a:pt x="299" y="29"/>
                    <a:pt x="288" y="28"/>
                    <a:pt x="286" y="30"/>
                  </a:cubicBezTo>
                  <a:cubicBezTo>
                    <a:pt x="283" y="32"/>
                    <a:pt x="277" y="34"/>
                    <a:pt x="277" y="36"/>
                  </a:cubicBezTo>
                  <a:cubicBezTo>
                    <a:pt x="276" y="39"/>
                    <a:pt x="270" y="38"/>
                    <a:pt x="268" y="40"/>
                  </a:cubicBezTo>
                  <a:cubicBezTo>
                    <a:pt x="265" y="41"/>
                    <a:pt x="253" y="42"/>
                    <a:pt x="253" y="43"/>
                  </a:cubicBezTo>
                  <a:cubicBezTo>
                    <a:pt x="253" y="45"/>
                    <a:pt x="240" y="45"/>
                    <a:pt x="238" y="43"/>
                  </a:cubicBezTo>
                  <a:cubicBezTo>
                    <a:pt x="236" y="42"/>
                    <a:pt x="225" y="43"/>
                    <a:pt x="224" y="41"/>
                  </a:cubicBezTo>
                  <a:cubicBezTo>
                    <a:pt x="222" y="38"/>
                    <a:pt x="218" y="37"/>
                    <a:pt x="218" y="34"/>
                  </a:cubicBezTo>
                  <a:cubicBezTo>
                    <a:pt x="218" y="32"/>
                    <a:pt x="209" y="32"/>
                    <a:pt x="208" y="30"/>
                  </a:cubicBezTo>
                  <a:cubicBezTo>
                    <a:pt x="207" y="28"/>
                    <a:pt x="201" y="27"/>
                    <a:pt x="200" y="28"/>
                  </a:cubicBezTo>
                  <a:cubicBezTo>
                    <a:pt x="199" y="28"/>
                    <a:pt x="191" y="26"/>
                    <a:pt x="189" y="25"/>
                  </a:cubicBezTo>
                  <a:cubicBezTo>
                    <a:pt x="187" y="25"/>
                    <a:pt x="181" y="27"/>
                    <a:pt x="179" y="27"/>
                  </a:cubicBezTo>
                  <a:cubicBezTo>
                    <a:pt x="177" y="27"/>
                    <a:pt x="173" y="30"/>
                    <a:pt x="171" y="31"/>
                  </a:cubicBezTo>
                  <a:cubicBezTo>
                    <a:pt x="169" y="31"/>
                    <a:pt x="162" y="27"/>
                    <a:pt x="161" y="28"/>
                  </a:cubicBezTo>
                  <a:cubicBezTo>
                    <a:pt x="160" y="29"/>
                    <a:pt x="156" y="24"/>
                    <a:pt x="154" y="22"/>
                  </a:cubicBezTo>
                  <a:cubicBezTo>
                    <a:pt x="152" y="20"/>
                    <a:pt x="154" y="15"/>
                    <a:pt x="153" y="13"/>
                  </a:cubicBezTo>
                  <a:cubicBezTo>
                    <a:pt x="151" y="11"/>
                    <a:pt x="144" y="11"/>
                    <a:pt x="142" y="9"/>
                  </a:cubicBezTo>
                  <a:cubicBezTo>
                    <a:pt x="139" y="8"/>
                    <a:pt x="136" y="6"/>
                    <a:pt x="133" y="6"/>
                  </a:cubicBezTo>
                  <a:cubicBezTo>
                    <a:pt x="131" y="6"/>
                    <a:pt x="127" y="5"/>
                    <a:pt x="126" y="4"/>
                  </a:cubicBezTo>
                  <a:cubicBezTo>
                    <a:pt x="125" y="3"/>
                    <a:pt x="120" y="2"/>
                    <a:pt x="118" y="1"/>
                  </a:cubicBezTo>
                  <a:cubicBezTo>
                    <a:pt x="116" y="0"/>
                    <a:pt x="115" y="3"/>
                    <a:pt x="114" y="5"/>
                  </a:cubicBezTo>
                  <a:cubicBezTo>
                    <a:pt x="113" y="6"/>
                    <a:pt x="109" y="6"/>
                    <a:pt x="108" y="9"/>
                  </a:cubicBezTo>
                  <a:cubicBezTo>
                    <a:pt x="107" y="11"/>
                    <a:pt x="103" y="12"/>
                    <a:pt x="103" y="14"/>
                  </a:cubicBezTo>
                  <a:cubicBezTo>
                    <a:pt x="104" y="17"/>
                    <a:pt x="106" y="22"/>
                    <a:pt x="107" y="24"/>
                  </a:cubicBezTo>
                  <a:cubicBezTo>
                    <a:pt x="109" y="25"/>
                    <a:pt x="108" y="29"/>
                    <a:pt x="107" y="30"/>
                  </a:cubicBezTo>
                  <a:cubicBezTo>
                    <a:pt x="106" y="32"/>
                    <a:pt x="99" y="33"/>
                    <a:pt x="98" y="35"/>
                  </a:cubicBezTo>
                  <a:cubicBezTo>
                    <a:pt x="96" y="37"/>
                    <a:pt x="93" y="35"/>
                    <a:pt x="90" y="33"/>
                  </a:cubicBezTo>
                  <a:cubicBezTo>
                    <a:pt x="86" y="31"/>
                    <a:pt x="82" y="32"/>
                    <a:pt x="81" y="33"/>
                  </a:cubicBezTo>
                  <a:cubicBezTo>
                    <a:pt x="79" y="35"/>
                    <a:pt x="73" y="30"/>
                    <a:pt x="71" y="30"/>
                  </a:cubicBezTo>
                  <a:cubicBezTo>
                    <a:pt x="70" y="29"/>
                    <a:pt x="69" y="23"/>
                    <a:pt x="68" y="23"/>
                  </a:cubicBezTo>
                  <a:cubicBezTo>
                    <a:pt x="66" y="24"/>
                    <a:pt x="54" y="21"/>
                    <a:pt x="52" y="21"/>
                  </a:cubicBezTo>
                  <a:cubicBezTo>
                    <a:pt x="50" y="20"/>
                    <a:pt x="45" y="20"/>
                    <a:pt x="44" y="22"/>
                  </a:cubicBezTo>
                  <a:cubicBezTo>
                    <a:pt x="43" y="24"/>
                    <a:pt x="37" y="23"/>
                    <a:pt x="36" y="25"/>
                  </a:cubicBezTo>
                  <a:cubicBezTo>
                    <a:pt x="35" y="27"/>
                    <a:pt x="31" y="28"/>
                    <a:pt x="29" y="30"/>
                  </a:cubicBezTo>
                  <a:cubicBezTo>
                    <a:pt x="27" y="32"/>
                    <a:pt x="22" y="32"/>
                    <a:pt x="20" y="35"/>
                  </a:cubicBezTo>
                  <a:cubicBezTo>
                    <a:pt x="19" y="38"/>
                    <a:pt x="12" y="40"/>
                    <a:pt x="10" y="40"/>
                  </a:cubicBezTo>
                  <a:cubicBezTo>
                    <a:pt x="8" y="40"/>
                    <a:pt x="3" y="41"/>
                    <a:pt x="2" y="43"/>
                  </a:cubicBezTo>
                  <a:cubicBezTo>
                    <a:pt x="2" y="44"/>
                    <a:pt x="1" y="44"/>
                    <a:pt x="0" y="44"/>
                  </a:cubicBezTo>
                  <a:cubicBezTo>
                    <a:pt x="0" y="44"/>
                    <a:pt x="1" y="44"/>
                    <a:pt x="1" y="45"/>
                  </a:cubicBezTo>
                  <a:cubicBezTo>
                    <a:pt x="2" y="52"/>
                    <a:pt x="5" y="52"/>
                    <a:pt x="9" y="55"/>
                  </a:cubicBezTo>
                  <a:cubicBezTo>
                    <a:pt x="12" y="58"/>
                    <a:pt x="15" y="61"/>
                    <a:pt x="19" y="61"/>
                  </a:cubicBezTo>
                  <a:cubicBezTo>
                    <a:pt x="23" y="61"/>
                    <a:pt x="28" y="65"/>
                    <a:pt x="29" y="69"/>
                  </a:cubicBezTo>
                  <a:cubicBezTo>
                    <a:pt x="29" y="72"/>
                    <a:pt x="33" y="76"/>
                    <a:pt x="35" y="77"/>
                  </a:cubicBezTo>
                  <a:cubicBezTo>
                    <a:pt x="37" y="79"/>
                    <a:pt x="34" y="84"/>
                    <a:pt x="34" y="88"/>
                  </a:cubicBezTo>
                  <a:cubicBezTo>
                    <a:pt x="34" y="93"/>
                    <a:pt x="29" y="94"/>
                    <a:pt x="31" y="98"/>
                  </a:cubicBezTo>
                  <a:cubicBezTo>
                    <a:pt x="34" y="102"/>
                    <a:pt x="52" y="104"/>
                    <a:pt x="57" y="104"/>
                  </a:cubicBezTo>
                  <a:cubicBezTo>
                    <a:pt x="62" y="104"/>
                    <a:pt x="64" y="109"/>
                    <a:pt x="65" y="109"/>
                  </a:cubicBezTo>
                  <a:cubicBezTo>
                    <a:pt x="68" y="110"/>
                    <a:pt x="69" y="113"/>
                    <a:pt x="72" y="114"/>
                  </a:cubicBezTo>
                  <a:cubicBezTo>
                    <a:pt x="76" y="115"/>
                    <a:pt x="80" y="117"/>
                    <a:pt x="81" y="124"/>
                  </a:cubicBezTo>
                  <a:cubicBezTo>
                    <a:pt x="83" y="130"/>
                    <a:pt x="87" y="132"/>
                    <a:pt x="88" y="135"/>
                  </a:cubicBezTo>
                  <a:cubicBezTo>
                    <a:pt x="88" y="138"/>
                    <a:pt x="96" y="136"/>
                    <a:pt x="102" y="137"/>
                  </a:cubicBezTo>
                  <a:cubicBezTo>
                    <a:pt x="108" y="137"/>
                    <a:pt x="125" y="137"/>
                    <a:pt x="129" y="137"/>
                  </a:cubicBezTo>
                  <a:cubicBezTo>
                    <a:pt x="133" y="138"/>
                    <a:pt x="144" y="137"/>
                    <a:pt x="149" y="142"/>
                  </a:cubicBezTo>
                  <a:cubicBezTo>
                    <a:pt x="155" y="146"/>
                    <a:pt x="158" y="142"/>
                    <a:pt x="162" y="145"/>
                  </a:cubicBezTo>
                  <a:cubicBezTo>
                    <a:pt x="165" y="147"/>
                    <a:pt x="168" y="148"/>
                    <a:pt x="173" y="148"/>
                  </a:cubicBezTo>
                  <a:cubicBezTo>
                    <a:pt x="179" y="147"/>
                    <a:pt x="179" y="151"/>
                    <a:pt x="182" y="152"/>
                  </a:cubicBezTo>
                  <a:cubicBezTo>
                    <a:pt x="186" y="153"/>
                    <a:pt x="192" y="146"/>
                    <a:pt x="202" y="142"/>
                  </a:cubicBezTo>
                  <a:cubicBezTo>
                    <a:pt x="211" y="137"/>
                    <a:pt x="222" y="140"/>
                    <a:pt x="227" y="141"/>
                  </a:cubicBezTo>
                  <a:cubicBezTo>
                    <a:pt x="232" y="142"/>
                    <a:pt x="242" y="139"/>
                    <a:pt x="247" y="132"/>
                  </a:cubicBezTo>
                  <a:cubicBezTo>
                    <a:pt x="253" y="126"/>
                    <a:pt x="261" y="127"/>
                    <a:pt x="261" y="121"/>
                  </a:cubicBezTo>
                  <a:cubicBezTo>
                    <a:pt x="262" y="116"/>
                    <a:pt x="255" y="113"/>
                    <a:pt x="258" y="108"/>
                  </a:cubicBezTo>
                  <a:cubicBezTo>
                    <a:pt x="261" y="103"/>
                    <a:pt x="266" y="104"/>
                    <a:pt x="269" y="105"/>
                  </a:cubicBezTo>
                  <a:cubicBezTo>
                    <a:pt x="272" y="107"/>
                    <a:pt x="280" y="109"/>
                    <a:pt x="287" y="104"/>
                  </a:cubicBezTo>
                  <a:cubicBezTo>
                    <a:pt x="295" y="99"/>
                    <a:pt x="298" y="100"/>
                    <a:pt x="304" y="99"/>
                  </a:cubicBezTo>
                  <a:cubicBezTo>
                    <a:pt x="311" y="98"/>
                    <a:pt x="310" y="94"/>
                    <a:pt x="314" y="89"/>
                  </a:cubicBezTo>
                  <a:cubicBezTo>
                    <a:pt x="319" y="85"/>
                    <a:pt x="324" y="84"/>
                    <a:pt x="328" y="84"/>
                  </a:cubicBezTo>
                  <a:cubicBezTo>
                    <a:pt x="332" y="84"/>
                    <a:pt x="338" y="79"/>
                    <a:pt x="343" y="81"/>
                  </a:cubicBezTo>
                  <a:cubicBezTo>
                    <a:pt x="347" y="82"/>
                    <a:pt x="354" y="83"/>
                    <a:pt x="354" y="79"/>
                  </a:cubicBezTo>
                  <a:cubicBezTo>
                    <a:pt x="355" y="76"/>
                    <a:pt x="343" y="68"/>
                    <a:pt x="340" y="6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56" name="Freeform 58">
              <a:extLst/>
            </p:cNvPr>
            <p:cNvSpPr>
              <a:spLocks/>
            </p:cNvSpPr>
            <p:nvPr/>
          </p:nvSpPr>
          <p:spPr bwMode="auto">
            <a:xfrm>
              <a:off x="5104703" y="2565002"/>
              <a:ext cx="473329" cy="603965"/>
            </a:xfrm>
            <a:custGeom>
              <a:avLst/>
              <a:gdLst/>
              <a:ahLst/>
              <a:cxnLst>
                <a:cxn ang="0">
                  <a:pos x="74" y="4"/>
                </a:cxn>
                <a:cxn ang="0">
                  <a:pos x="65" y="0"/>
                </a:cxn>
                <a:cxn ang="0">
                  <a:pos x="58" y="9"/>
                </a:cxn>
                <a:cxn ang="0">
                  <a:pos x="50" y="15"/>
                </a:cxn>
                <a:cxn ang="0">
                  <a:pos x="46" y="19"/>
                </a:cxn>
                <a:cxn ang="0">
                  <a:pos x="38" y="21"/>
                </a:cxn>
                <a:cxn ang="0">
                  <a:pos x="31" y="18"/>
                </a:cxn>
                <a:cxn ang="0">
                  <a:pos x="24" y="26"/>
                </a:cxn>
                <a:cxn ang="0">
                  <a:pos x="3" y="38"/>
                </a:cxn>
                <a:cxn ang="0">
                  <a:pos x="0" y="43"/>
                </a:cxn>
                <a:cxn ang="0">
                  <a:pos x="13" y="49"/>
                </a:cxn>
                <a:cxn ang="0">
                  <a:pos x="6" y="62"/>
                </a:cxn>
                <a:cxn ang="0">
                  <a:pos x="8" y="68"/>
                </a:cxn>
                <a:cxn ang="0">
                  <a:pos x="14" y="71"/>
                </a:cxn>
                <a:cxn ang="0">
                  <a:pos x="22" y="70"/>
                </a:cxn>
                <a:cxn ang="0">
                  <a:pos x="25" y="71"/>
                </a:cxn>
                <a:cxn ang="0">
                  <a:pos x="31" y="66"/>
                </a:cxn>
                <a:cxn ang="0">
                  <a:pos x="42" y="64"/>
                </a:cxn>
                <a:cxn ang="0">
                  <a:pos x="48" y="62"/>
                </a:cxn>
                <a:cxn ang="0">
                  <a:pos x="38" y="52"/>
                </a:cxn>
                <a:cxn ang="0">
                  <a:pos x="41" y="42"/>
                </a:cxn>
                <a:cxn ang="0">
                  <a:pos x="61" y="30"/>
                </a:cxn>
                <a:cxn ang="0">
                  <a:pos x="65" y="17"/>
                </a:cxn>
                <a:cxn ang="0">
                  <a:pos x="77" y="4"/>
                </a:cxn>
                <a:cxn ang="0">
                  <a:pos x="74" y="4"/>
                </a:cxn>
              </a:cxnLst>
              <a:rect l="0" t="0" r="r" b="b"/>
              <a:pathLst>
                <a:path w="77" h="74">
                  <a:moveTo>
                    <a:pt x="74" y="4"/>
                  </a:moveTo>
                  <a:cubicBezTo>
                    <a:pt x="70" y="5"/>
                    <a:pt x="68" y="0"/>
                    <a:pt x="65" y="0"/>
                  </a:cubicBezTo>
                  <a:cubicBezTo>
                    <a:pt x="61" y="0"/>
                    <a:pt x="62" y="9"/>
                    <a:pt x="58" y="9"/>
                  </a:cubicBezTo>
                  <a:cubicBezTo>
                    <a:pt x="54" y="9"/>
                    <a:pt x="55" y="14"/>
                    <a:pt x="50" y="15"/>
                  </a:cubicBezTo>
                  <a:cubicBezTo>
                    <a:pt x="45" y="16"/>
                    <a:pt x="43" y="16"/>
                    <a:pt x="46" y="19"/>
                  </a:cubicBezTo>
                  <a:cubicBezTo>
                    <a:pt x="48" y="23"/>
                    <a:pt x="43" y="21"/>
                    <a:pt x="38" y="21"/>
                  </a:cubicBezTo>
                  <a:cubicBezTo>
                    <a:pt x="34" y="21"/>
                    <a:pt x="34" y="18"/>
                    <a:pt x="31" y="18"/>
                  </a:cubicBezTo>
                  <a:cubicBezTo>
                    <a:pt x="28" y="18"/>
                    <a:pt x="26" y="24"/>
                    <a:pt x="24" y="26"/>
                  </a:cubicBezTo>
                  <a:cubicBezTo>
                    <a:pt x="22" y="29"/>
                    <a:pt x="7" y="36"/>
                    <a:pt x="3" y="38"/>
                  </a:cubicBezTo>
                  <a:cubicBezTo>
                    <a:pt x="2" y="39"/>
                    <a:pt x="1" y="41"/>
                    <a:pt x="0" y="43"/>
                  </a:cubicBezTo>
                  <a:cubicBezTo>
                    <a:pt x="5" y="43"/>
                    <a:pt x="10" y="46"/>
                    <a:pt x="13" y="49"/>
                  </a:cubicBezTo>
                  <a:cubicBezTo>
                    <a:pt x="16" y="53"/>
                    <a:pt x="9" y="58"/>
                    <a:pt x="6" y="62"/>
                  </a:cubicBezTo>
                  <a:cubicBezTo>
                    <a:pt x="3" y="65"/>
                    <a:pt x="8" y="65"/>
                    <a:pt x="8" y="68"/>
                  </a:cubicBezTo>
                  <a:cubicBezTo>
                    <a:pt x="8" y="71"/>
                    <a:pt x="12" y="74"/>
                    <a:pt x="14" y="71"/>
                  </a:cubicBezTo>
                  <a:cubicBezTo>
                    <a:pt x="15" y="69"/>
                    <a:pt x="18" y="70"/>
                    <a:pt x="22" y="70"/>
                  </a:cubicBezTo>
                  <a:cubicBezTo>
                    <a:pt x="24" y="70"/>
                    <a:pt x="24" y="70"/>
                    <a:pt x="25" y="71"/>
                  </a:cubicBezTo>
                  <a:cubicBezTo>
                    <a:pt x="27" y="69"/>
                    <a:pt x="30" y="67"/>
                    <a:pt x="31" y="66"/>
                  </a:cubicBezTo>
                  <a:cubicBezTo>
                    <a:pt x="33" y="64"/>
                    <a:pt x="38" y="64"/>
                    <a:pt x="42" y="64"/>
                  </a:cubicBezTo>
                  <a:cubicBezTo>
                    <a:pt x="44" y="64"/>
                    <a:pt x="46" y="63"/>
                    <a:pt x="48" y="62"/>
                  </a:cubicBezTo>
                  <a:cubicBezTo>
                    <a:pt x="43" y="57"/>
                    <a:pt x="39" y="53"/>
                    <a:pt x="38" y="52"/>
                  </a:cubicBezTo>
                  <a:cubicBezTo>
                    <a:pt x="34" y="50"/>
                    <a:pt x="36" y="43"/>
                    <a:pt x="41" y="42"/>
                  </a:cubicBezTo>
                  <a:cubicBezTo>
                    <a:pt x="46" y="41"/>
                    <a:pt x="57" y="32"/>
                    <a:pt x="61" y="30"/>
                  </a:cubicBezTo>
                  <a:cubicBezTo>
                    <a:pt x="64" y="28"/>
                    <a:pt x="62" y="22"/>
                    <a:pt x="65" y="17"/>
                  </a:cubicBezTo>
                  <a:cubicBezTo>
                    <a:pt x="66" y="14"/>
                    <a:pt x="72" y="9"/>
                    <a:pt x="77" y="4"/>
                  </a:cubicBezTo>
                  <a:cubicBezTo>
                    <a:pt x="76" y="4"/>
                    <a:pt x="75" y="4"/>
                    <a:pt x="74" y="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111" name="Freeform 142">
              <a:extLst/>
            </p:cNvPr>
            <p:cNvSpPr>
              <a:spLocks noEditPoints="1"/>
            </p:cNvSpPr>
            <p:nvPr/>
          </p:nvSpPr>
          <p:spPr bwMode="auto">
            <a:xfrm>
              <a:off x="1699795" y="1316367"/>
              <a:ext cx="4147990" cy="3834133"/>
            </a:xfrm>
            <a:custGeom>
              <a:avLst/>
              <a:gdLst/>
              <a:ahLst/>
              <a:cxnLst>
                <a:cxn ang="0">
                  <a:pos x="643" y="87"/>
                </a:cxn>
                <a:cxn ang="0">
                  <a:pos x="610" y="63"/>
                </a:cxn>
                <a:cxn ang="0">
                  <a:pos x="583" y="26"/>
                </a:cxn>
                <a:cxn ang="0">
                  <a:pos x="544" y="1"/>
                </a:cxn>
                <a:cxn ang="0">
                  <a:pos x="517" y="21"/>
                </a:cxn>
                <a:cxn ang="0">
                  <a:pos x="495" y="54"/>
                </a:cxn>
                <a:cxn ang="0">
                  <a:pos x="461" y="73"/>
                </a:cxn>
                <a:cxn ang="0">
                  <a:pos x="482" y="86"/>
                </a:cxn>
                <a:cxn ang="0">
                  <a:pos x="481" y="105"/>
                </a:cxn>
                <a:cxn ang="0">
                  <a:pos x="422" y="126"/>
                </a:cxn>
                <a:cxn ang="0">
                  <a:pos x="380" y="162"/>
                </a:cxn>
                <a:cxn ang="0">
                  <a:pos x="315" y="166"/>
                </a:cxn>
                <a:cxn ang="0">
                  <a:pos x="241" y="156"/>
                </a:cxn>
                <a:cxn ang="0">
                  <a:pos x="210" y="125"/>
                </a:cxn>
                <a:cxn ang="0">
                  <a:pos x="182" y="90"/>
                </a:cxn>
                <a:cxn ang="0">
                  <a:pos x="153" y="65"/>
                </a:cxn>
                <a:cxn ang="0">
                  <a:pos x="137" y="76"/>
                </a:cxn>
                <a:cxn ang="0">
                  <a:pos x="111" y="96"/>
                </a:cxn>
                <a:cxn ang="0">
                  <a:pos x="88" y="121"/>
                </a:cxn>
                <a:cxn ang="0">
                  <a:pos x="78" y="150"/>
                </a:cxn>
                <a:cxn ang="0">
                  <a:pos x="52" y="175"/>
                </a:cxn>
                <a:cxn ang="0">
                  <a:pos x="19" y="186"/>
                </a:cxn>
                <a:cxn ang="0">
                  <a:pos x="0" y="200"/>
                </a:cxn>
                <a:cxn ang="0">
                  <a:pos x="15" y="232"/>
                </a:cxn>
                <a:cxn ang="0">
                  <a:pos x="39" y="254"/>
                </a:cxn>
                <a:cxn ang="0">
                  <a:pos x="59" y="247"/>
                </a:cxn>
                <a:cxn ang="0">
                  <a:pos x="56" y="276"/>
                </a:cxn>
                <a:cxn ang="0">
                  <a:pos x="56" y="304"/>
                </a:cxn>
                <a:cxn ang="0">
                  <a:pos x="77" y="322"/>
                </a:cxn>
                <a:cxn ang="0">
                  <a:pos x="138" y="347"/>
                </a:cxn>
                <a:cxn ang="0">
                  <a:pos x="162" y="353"/>
                </a:cxn>
                <a:cxn ang="0">
                  <a:pos x="183" y="347"/>
                </a:cxn>
                <a:cxn ang="0">
                  <a:pos x="210" y="340"/>
                </a:cxn>
                <a:cxn ang="0">
                  <a:pos x="243" y="340"/>
                </a:cxn>
                <a:cxn ang="0">
                  <a:pos x="261" y="352"/>
                </a:cxn>
                <a:cxn ang="0">
                  <a:pos x="256" y="395"/>
                </a:cxn>
                <a:cxn ang="0">
                  <a:pos x="274" y="419"/>
                </a:cxn>
                <a:cxn ang="0">
                  <a:pos x="298" y="430"/>
                </a:cxn>
                <a:cxn ang="0">
                  <a:pos x="316" y="412"/>
                </a:cxn>
                <a:cxn ang="0">
                  <a:pos x="352" y="410"/>
                </a:cxn>
                <a:cxn ang="0">
                  <a:pos x="375" y="425"/>
                </a:cxn>
                <a:cxn ang="0">
                  <a:pos x="393" y="440"/>
                </a:cxn>
                <a:cxn ang="0">
                  <a:pos x="445" y="413"/>
                </a:cxn>
                <a:cxn ang="0">
                  <a:pos x="484" y="392"/>
                </a:cxn>
                <a:cxn ang="0">
                  <a:pos x="504" y="368"/>
                </a:cxn>
                <a:cxn ang="0">
                  <a:pos x="523" y="345"/>
                </a:cxn>
                <a:cxn ang="0">
                  <a:pos x="527" y="323"/>
                </a:cxn>
                <a:cxn ang="0">
                  <a:pos x="522" y="306"/>
                </a:cxn>
                <a:cxn ang="0">
                  <a:pos x="519" y="290"/>
                </a:cxn>
                <a:cxn ang="0">
                  <a:pos x="505" y="252"/>
                </a:cxn>
                <a:cxn ang="0">
                  <a:pos x="536" y="234"/>
                </a:cxn>
                <a:cxn ang="0">
                  <a:pos x="496" y="223"/>
                </a:cxn>
                <a:cxn ang="0">
                  <a:pos x="512" y="192"/>
                </a:cxn>
                <a:cxn ang="0">
                  <a:pos x="529" y="208"/>
                </a:cxn>
                <a:cxn ang="0">
                  <a:pos x="580" y="179"/>
                </a:cxn>
                <a:cxn ang="0">
                  <a:pos x="606" y="168"/>
                </a:cxn>
                <a:cxn ang="0">
                  <a:pos x="633" y="157"/>
                </a:cxn>
                <a:cxn ang="0">
                  <a:pos x="636" y="127"/>
                </a:cxn>
                <a:cxn ang="0">
                  <a:pos x="667" y="107"/>
                </a:cxn>
                <a:cxn ang="0">
                  <a:pos x="516" y="418"/>
                </a:cxn>
                <a:cxn ang="0">
                  <a:pos x="380" y="460"/>
                </a:cxn>
              </a:cxnLst>
              <a:rect l="0" t="0" r="r" b="b"/>
              <a:pathLst>
                <a:path w="677" h="469">
                  <a:moveTo>
                    <a:pt x="673" y="83"/>
                  </a:moveTo>
                  <a:cubicBezTo>
                    <a:pt x="673" y="77"/>
                    <a:pt x="666" y="79"/>
                    <a:pt x="664" y="81"/>
                  </a:cubicBezTo>
                  <a:cubicBezTo>
                    <a:pt x="662" y="83"/>
                    <a:pt x="655" y="81"/>
                    <a:pt x="653" y="85"/>
                  </a:cubicBezTo>
                  <a:cubicBezTo>
                    <a:pt x="651" y="89"/>
                    <a:pt x="648" y="87"/>
                    <a:pt x="643" y="87"/>
                  </a:cubicBezTo>
                  <a:cubicBezTo>
                    <a:pt x="638" y="88"/>
                    <a:pt x="632" y="86"/>
                    <a:pt x="632" y="83"/>
                  </a:cubicBezTo>
                  <a:cubicBezTo>
                    <a:pt x="632" y="80"/>
                    <a:pt x="629" y="77"/>
                    <a:pt x="630" y="73"/>
                  </a:cubicBezTo>
                  <a:cubicBezTo>
                    <a:pt x="630" y="70"/>
                    <a:pt x="625" y="71"/>
                    <a:pt x="622" y="68"/>
                  </a:cubicBezTo>
                  <a:cubicBezTo>
                    <a:pt x="618" y="65"/>
                    <a:pt x="612" y="62"/>
                    <a:pt x="610" y="63"/>
                  </a:cubicBezTo>
                  <a:cubicBezTo>
                    <a:pt x="609" y="64"/>
                    <a:pt x="605" y="59"/>
                    <a:pt x="599" y="59"/>
                  </a:cubicBezTo>
                  <a:cubicBezTo>
                    <a:pt x="594" y="59"/>
                    <a:pt x="594" y="55"/>
                    <a:pt x="595" y="53"/>
                  </a:cubicBezTo>
                  <a:cubicBezTo>
                    <a:pt x="596" y="50"/>
                    <a:pt x="590" y="43"/>
                    <a:pt x="589" y="39"/>
                  </a:cubicBezTo>
                  <a:cubicBezTo>
                    <a:pt x="588" y="35"/>
                    <a:pt x="584" y="34"/>
                    <a:pt x="583" y="26"/>
                  </a:cubicBezTo>
                  <a:cubicBezTo>
                    <a:pt x="581" y="17"/>
                    <a:pt x="576" y="19"/>
                    <a:pt x="577" y="15"/>
                  </a:cubicBezTo>
                  <a:cubicBezTo>
                    <a:pt x="578" y="11"/>
                    <a:pt x="572" y="9"/>
                    <a:pt x="570" y="7"/>
                  </a:cubicBezTo>
                  <a:cubicBezTo>
                    <a:pt x="568" y="5"/>
                    <a:pt x="561" y="6"/>
                    <a:pt x="556" y="3"/>
                  </a:cubicBezTo>
                  <a:cubicBezTo>
                    <a:pt x="551" y="0"/>
                    <a:pt x="548" y="2"/>
                    <a:pt x="544" y="1"/>
                  </a:cubicBezTo>
                  <a:cubicBezTo>
                    <a:pt x="539" y="0"/>
                    <a:pt x="528" y="2"/>
                    <a:pt x="527" y="2"/>
                  </a:cubicBezTo>
                  <a:cubicBezTo>
                    <a:pt x="526" y="2"/>
                    <a:pt x="517" y="1"/>
                    <a:pt x="513" y="7"/>
                  </a:cubicBezTo>
                  <a:cubicBezTo>
                    <a:pt x="508" y="13"/>
                    <a:pt x="512" y="13"/>
                    <a:pt x="514" y="13"/>
                  </a:cubicBezTo>
                  <a:cubicBezTo>
                    <a:pt x="516" y="13"/>
                    <a:pt x="517" y="19"/>
                    <a:pt x="517" y="21"/>
                  </a:cubicBezTo>
                  <a:cubicBezTo>
                    <a:pt x="517" y="23"/>
                    <a:pt x="514" y="26"/>
                    <a:pt x="512" y="27"/>
                  </a:cubicBezTo>
                  <a:cubicBezTo>
                    <a:pt x="510" y="27"/>
                    <a:pt x="506" y="35"/>
                    <a:pt x="505" y="37"/>
                  </a:cubicBezTo>
                  <a:cubicBezTo>
                    <a:pt x="504" y="40"/>
                    <a:pt x="499" y="47"/>
                    <a:pt x="500" y="49"/>
                  </a:cubicBezTo>
                  <a:cubicBezTo>
                    <a:pt x="500" y="51"/>
                    <a:pt x="497" y="54"/>
                    <a:pt x="495" y="54"/>
                  </a:cubicBezTo>
                  <a:cubicBezTo>
                    <a:pt x="492" y="54"/>
                    <a:pt x="486" y="59"/>
                    <a:pt x="484" y="60"/>
                  </a:cubicBezTo>
                  <a:cubicBezTo>
                    <a:pt x="482" y="60"/>
                    <a:pt x="474" y="59"/>
                    <a:pt x="473" y="57"/>
                  </a:cubicBezTo>
                  <a:cubicBezTo>
                    <a:pt x="473" y="56"/>
                    <a:pt x="472" y="55"/>
                    <a:pt x="471" y="55"/>
                  </a:cubicBezTo>
                  <a:cubicBezTo>
                    <a:pt x="461" y="73"/>
                    <a:pt x="461" y="73"/>
                    <a:pt x="461" y="73"/>
                  </a:cubicBezTo>
                  <a:cubicBezTo>
                    <a:pt x="461" y="78"/>
                    <a:pt x="461" y="78"/>
                    <a:pt x="461" y="78"/>
                  </a:cubicBezTo>
                  <a:cubicBezTo>
                    <a:pt x="461" y="78"/>
                    <a:pt x="455" y="80"/>
                    <a:pt x="459" y="84"/>
                  </a:cubicBezTo>
                  <a:cubicBezTo>
                    <a:pt x="464" y="89"/>
                    <a:pt x="464" y="85"/>
                    <a:pt x="471" y="85"/>
                  </a:cubicBezTo>
                  <a:cubicBezTo>
                    <a:pt x="477" y="85"/>
                    <a:pt x="480" y="90"/>
                    <a:pt x="482" y="86"/>
                  </a:cubicBezTo>
                  <a:cubicBezTo>
                    <a:pt x="483" y="83"/>
                    <a:pt x="489" y="81"/>
                    <a:pt x="493" y="85"/>
                  </a:cubicBezTo>
                  <a:cubicBezTo>
                    <a:pt x="496" y="89"/>
                    <a:pt x="508" y="97"/>
                    <a:pt x="507" y="100"/>
                  </a:cubicBezTo>
                  <a:cubicBezTo>
                    <a:pt x="507" y="104"/>
                    <a:pt x="500" y="103"/>
                    <a:pt x="496" y="102"/>
                  </a:cubicBezTo>
                  <a:cubicBezTo>
                    <a:pt x="491" y="100"/>
                    <a:pt x="485" y="105"/>
                    <a:pt x="481" y="105"/>
                  </a:cubicBezTo>
                  <a:cubicBezTo>
                    <a:pt x="477" y="105"/>
                    <a:pt x="472" y="106"/>
                    <a:pt x="467" y="110"/>
                  </a:cubicBezTo>
                  <a:cubicBezTo>
                    <a:pt x="463" y="115"/>
                    <a:pt x="464" y="119"/>
                    <a:pt x="457" y="120"/>
                  </a:cubicBezTo>
                  <a:cubicBezTo>
                    <a:pt x="451" y="121"/>
                    <a:pt x="448" y="120"/>
                    <a:pt x="440" y="125"/>
                  </a:cubicBezTo>
                  <a:cubicBezTo>
                    <a:pt x="433" y="130"/>
                    <a:pt x="425" y="128"/>
                    <a:pt x="422" y="126"/>
                  </a:cubicBezTo>
                  <a:cubicBezTo>
                    <a:pt x="419" y="125"/>
                    <a:pt x="414" y="124"/>
                    <a:pt x="411" y="129"/>
                  </a:cubicBezTo>
                  <a:cubicBezTo>
                    <a:pt x="408" y="134"/>
                    <a:pt x="415" y="137"/>
                    <a:pt x="414" y="142"/>
                  </a:cubicBezTo>
                  <a:cubicBezTo>
                    <a:pt x="414" y="148"/>
                    <a:pt x="406" y="147"/>
                    <a:pt x="400" y="153"/>
                  </a:cubicBezTo>
                  <a:cubicBezTo>
                    <a:pt x="395" y="160"/>
                    <a:pt x="385" y="163"/>
                    <a:pt x="380" y="162"/>
                  </a:cubicBezTo>
                  <a:cubicBezTo>
                    <a:pt x="375" y="161"/>
                    <a:pt x="364" y="158"/>
                    <a:pt x="355" y="163"/>
                  </a:cubicBezTo>
                  <a:cubicBezTo>
                    <a:pt x="345" y="167"/>
                    <a:pt x="339" y="174"/>
                    <a:pt x="335" y="173"/>
                  </a:cubicBezTo>
                  <a:cubicBezTo>
                    <a:pt x="332" y="172"/>
                    <a:pt x="332" y="168"/>
                    <a:pt x="326" y="169"/>
                  </a:cubicBezTo>
                  <a:cubicBezTo>
                    <a:pt x="321" y="169"/>
                    <a:pt x="318" y="168"/>
                    <a:pt x="315" y="166"/>
                  </a:cubicBezTo>
                  <a:cubicBezTo>
                    <a:pt x="311" y="163"/>
                    <a:pt x="308" y="167"/>
                    <a:pt x="302" y="163"/>
                  </a:cubicBezTo>
                  <a:cubicBezTo>
                    <a:pt x="297" y="158"/>
                    <a:pt x="286" y="159"/>
                    <a:pt x="282" y="158"/>
                  </a:cubicBezTo>
                  <a:cubicBezTo>
                    <a:pt x="278" y="158"/>
                    <a:pt x="261" y="158"/>
                    <a:pt x="255" y="158"/>
                  </a:cubicBezTo>
                  <a:cubicBezTo>
                    <a:pt x="249" y="157"/>
                    <a:pt x="241" y="159"/>
                    <a:pt x="241" y="156"/>
                  </a:cubicBezTo>
                  <a:cubicBezTo>
                    <a:pt x="240" y="153"/>
                    <a:pt x="236" y="151"/>
                    <a:pt x="234" y="145"/>
                  </a:cubicBezTo>
                  <a:cubicBezTo>
                    <a:pt x="233" y="138"/>
                    <a:pt x="229" y="136"/>
                    <a:pt x="225" y="135"/>
                  </a:cubicBezTo>
                  <a:cubicBezTo>
                    <a:pt x="222" y="134"/>
                    <a:pt x="221" y="131"/>
                    <a:pt x="218" y="130"/>
                  </a:cubicBezTo>
                  <a:cubicBezTo>
                    <a:pt x="217" y="130"/>
                    <a:pt x="215" y="125"/>
                    <a:pt x="210" y="125"/>
                  </a:cubicBezTo>
                  <a:cubicBezTo>
                    <a:pt x="205" y="125"/>
                    <a:pt x="187" y="123"/>
                    <a:pt x="184" y="119"/>
                  </a:cubicBezTo>
                  <a:cubicBezTo>
                    <a:pt x="182" y="115"/>
                    <a:pt x="187" y="114"/>
                    <a:pt x="187" y="109"/>
                  </a:cubicBezTo>
                  <a:cubicBezTo>
                    <a:pt x="187" y="105"/>
                    <a:pt x="190" y="100"/>
                    <a:pt x="188" y="98"/>
                  </a:cubicBezTo>
                  <a:cubicBezTo>
                    <a:pt x="186" y="97"/>
                    <a:pt x="182" y="93"/>
                    <a:pt x="182" y="90"/>
                  </a:cubicBezTo>
                  <a:cubicBezTo>
                    <a:pt x="181" y="86"/>
                    <a:pt x="176" y="82"/>
                    <a:pt x="172" y="82"/>
                  </a:cubicBezTo>
                  <a:cubicBezTo>
                    <a:pt x="168" y="82"/>
                    <a:pt x="165" y="79"/>
                    <a:pt x="162" y="76"/>
                  </a:cubicBezTo>
                  <a:cubicBezTo>
                    <a:pt x="158" y="73"/>
                    <a:pt x="155" y="73"/>
                    <a:pt x="154" y="66"/>
                  </a:cubicBezTo>
                  <a:cubicBezTo>
                    <a:pt x="154" y="65"/>
                    <a:pt x="153" y="65"/>
                    <a:pt x="153" y="65"/>
                  </a:cubicBezTo>
                  <a:cubicBezTo>
                    <a:pt x="152" y="64"/>
                    <a:pt x="150" y="64"/>
                    <a:pt x="149" y="64"/>
                  </a:cubicBezTo>
                  <a:cubicBezTo>
                    <a:pt x="148" y="64"/>
                    <a:pt x="147" y="63"/>
                    <a:pt x="146" y="62"/>
                  </a:cubicBezTo>
                  <a:cubicBezTo>
                    <a:pt x="145" y="65"/>
                    <a:pt x="142" y="67"/>
                    <a:pt x="142" y="69"/>
                  </a:cubicBezTo>
                  <a:cubicBezTo>
                    <a:pt x="142" y="72"/>
                    <a:pt x="141" y="76"/>
                    <a:pt x="137" y="76"/>
                  </a:cubicBezTo>
                  <a:cubicBezTo>
                    <a:pt x="134" y="76"/>
                    <a:pt x="130" y="78"/>
                    <a:pt x="130" y="84"/>
                  </a:cubicBezTo>
                  <a:cubicBezTo>
                    <a:pt x="130" y="90"/>
                    <a:pt x="133" y="91"/>
                    <a:pt x="132" y="93"/>
                  </a:cubicBezTo>
                  <a:cubicBezTo>
                    <a:pt x="130" y="96"/>
                    <a:pt x="123" y="98"/>
                    <a:pt x="121" y="97"/>
                  </a:cubicBezTo>
                  <a:cubicBezTo>
                    <a:pt x="119" y="96"/>
                    <a:pt x="114" y="97"/>
                    <a:pt x="111" y="96"/>
                  </a:cubicBezTo>
                  <a:cubicBezTo>
                    <a:pt x="107" y="96"/>
                    <a:pt x="104" y="91"/>
                    <a:pt x="103" y="96"/>
                  </a:cubicBezTo>
                  <a:cubicBezTo>
                    <a:pt x="102" y="101"/>
                    <a:pt x="94" y="116"/>
                    <a:pt x="96" y="118"/>
                  </a:cubicBezTo>
                  <a:cubicBezTo>
                    <a:pt x="98" y="119"/>
                    <a:pt x="99" y="123"/>
                    <a:pt x="96" y="123"/>
                  </a:cubicBezTo>
                  <a:cubicBezTo>
                    <a:pt x="93" y="123"/>
                    <a:pt x="90" y="123"/>
                    <a:pt x="88" y="121"/>
                  </a:cubicBezTo>
                  <a:cubicBezTo>
                    <a:pt x="86" y="119"/>
                    <a:pt x="81" y="123"/>
                    <a:pt x="77" y="123"/>
                  </a:cubicBezTo>
                  <a:cubicBezTo>
                    <a:pt x="76" y="123"/>
                    <a:pt x="68" y="126"/>
                    <a:pt x="71" y="128"/>
                  </a:cubicBezTo>
                  <a:cubicBezTo>
                    <a:pt x="73" y="129"/>
                    <a:pt x="73" y="135"/>
                    <a:pt x="73" y="137"/>
                  </a:cubicBezTo>
                  <a:cubicBezTo>
                    <a:pt x="73" y="140"/>
                    <a:pt x="79" y="147"/>
                    <a:pt x="78" y="150"/>
                  </a:cubicBezTo>
                  <a:cubicBezTo>
                    <a:pt x="77" y="152"/>
                    <a:pt x="72" y="155"/>
                    <a:pt x="72" y="158"/>
                  </a:cubicBezTo>
                  <a:cubicBezTo>
                    <a:pt x="72" y="162"/>
                    <a:pt x="73" y="165"/>
                    <a:pt x="71" y="165"/>
                  </a:cubicBezTo>
                  <a:cubicBezTo>
                    <a:pt x="69" y="166"/>
                    <a:pt x="64" y="168"/>
                    <a:pt x="61" y="170"/>
                  </a:cubicBezTo>
                  <a:cubicBezTo>
                    <a:pt x="58" y="172"/>
                    <a:pt x="54" y="172"/>
                    <a:pt x="52" y="175"/>
                  </a:cubicBezTo>
                  <a:cubicBezTo>
                    <a:pt x="51" y="178"/>
                    <a:pt x="49" y="181"/>
                    <a:pt x="43" y="180"/>
                  </a:cubicBezTo>
                  <a:cubicBezTo>
                    <a:pt x="39" y="180"/>
                    <a:pt x="37" y="179"/>
                    <a:pt x="33" y="183"/>
                  </a:cubicBezTo>
                  <a:cubicBezTo>
                    <a:pt x="30" y="188"/>
                    <a:pt x="29" y="186"/>
                    <a:pt x="26" y="188"/>
                  </a:cubicBezTo>
                  <a:cubicBezTo>
                    <a:pt x="24" y="190"/>
                    <a:pt x="21" y="186"/>
                    <a:pt x="19" y="186"/>
                  </a:cubicBezTo>
                  <a:cubicBezTo>
                    <a:pt x="17" y="185"/>
                    <a:pt x="15" y="188"/>
                    <a:pt x="13" y="188"/>
                  </a:cubicBezTo>
                  <a:cubicBezTo>
                    <a:pt x="11" y="188"/>
                    <a:pt x="9" y="191"/>
                    <a:pt x="6" y="192"/>
                  </a:cubicBezTo>
                  <a:cubicBezTo>
                    <a:pt x="4" y="193"/>
                    <a:pt x="1" y="192"/>
                    <a:pt x="1" y="195"/>
                  </a:cubicBezTo>
                  <a:cubicBezTo>
                    <a:pt x="1" y="197"/>
                    <a:pt x="1" y="199"/>
                    <a:pt x="0" y="200"/>
                  </a:cubicBezTo>
                  <a:cubicBezTo>
                    <a:pt x="0" y="200"/>
                    <a:pt x="0" y="200"/>
                    <a:pt x="0" y="200"/>
                  </a:cubicBezTo>
                  <a:cubicBezTo>
                    <a:pt x="1" y="210"/>
                    <a:pt x="1" y="210"/>
                    <a:pt x="1" y="210"/>
                  </a:cubicBezTo>
                  <a:cubicBezTo>
                    <a:pt x="1" y="210"/>
                    <a:pt x="12" y="214"/>
                    <a:pt x="12" y="217"/>
                  </a:cubicBezTo>
                  <a:cubicBezTo>
                    <a:pt x="13" y="221"/>
                    <a:pt x="15" y="232"/>
                    <a:pt x="15" y="232"/>
                  </a:cubicBezTo>
                  <a:cubicBezTo>
                    <a:pt x="15" y="232"/>
                    <a:pt x="15" y="232"/>
                    <a:pt x="14" y="232"/>
                  </a:cubicBezTo>
                  <a:cubicBezTo>
                    <a:pt x="19" y="236"/>
                    <a:pt x="25" y="239"/>
                    <a:pt x="25" y="241"/>
                  </a:cubicBezTo>
                  <a:cubicBezTo>
                    <a:pt x="25" y="242"/>
                    <a:pt x="25" y="247"/>
                    <a:pt x="30" y="249"/>
                  </a:cubicBezTo>
                  <a:cubicBezTo>
                    <a:pt x="34" y="251"/>
                    <a:pt x="37" y="253"/>
                    <a:pt x="39" y="254"/>
                  </a:cubicBezTo>
                  <a:cubicBezTo>
                    <a:pt x="39" y="253"/>
                    <a:pt x="40" y="253"/>
                    <a:pt x="40" y="253"/>
                  </a:cubicBezTo>
                  <a:cubicBezTo>
                    <a:pt x="44" y="252"/>
                    <a:pt x="44" y="252"/>
                    <a:pt x="44" y="252"/>
                  </a:cubicBezTo>
                  <a:cubicBezTo>
                    <a:pt x="44" y="252"/>
                    <a:pt x="45" y="253"/>
                    <a:pt x="47" y="255"/>
                  </a:cubicBezTo>
                  <a:cubicBezTo>
                    <a:pt x="48" y="251"/>
                    <a:pt x="55" y="247"/>
                    <a:pt x="59" y="247"/>
                  </a:cubicBezTo>
                  <a:cubicBezTo>
                    <a:pt x="64" y="248"/>
                    <a:pt x="73" y="255"/>
                    <a:pt x="72" y="258"/>
                  </a:cubicBezTo>
                  <a:cubicBezTo>
                    <a:pt x="71" y="261"/>
                    <a:pt x="64" y="271"/>
                    <a:pt x="61" y="272"/>
                  </a:cubicBezTo>
                  <a:cubicBezTo>
                    <a:pt x="60" y="272"/>
                    <a:pt x="58" y="272"/>
                    <a:pt x="56" y="272"/>
                  </a:cubicBezTo>
                  <a:cubicBezTo>
                    <a:pt x="56" y="274"/>
                    <a:pt x="56" y="275"/>
                    <a:pt x="56" y="276"/>
                  </a:cubicBezTo>
                  <a:cubicBezTo>
                    <a:pt x="56" y="278"/>
                    <a:pt x="60" y="282"/>
                    <a:pt x="62" y="286"/>
                  </a:cubicBezTo>
                  <a:cubicBezTo>
                    <a:pt x="64" y="290"/>
                    <a:pt x="58" y="292"/>
                    <a:pt x="55" y="290"/>
                  </a:cubicBezTo>
                  <a:cubicBezTo>
                    <a:pt x="52" y="287"/>
                    <a:pt x="51" y="292"/>
                    <a:pt x="52" y="295"/>
                  </a:cubicBezTo>
                  <a:cubicBezTo>
                    <a:pt x="54" y="297"/>
                    <a:pt x="53" y="303"/>
                    <a:pt x="56" y="304"/>
                  </a:cubicBezTo>
                  <a:cubicBezTo>
                    <a:pt x="60" y="304"/>
                    <a:pt x="62" y="310"/>
                    <a:pt x="66" y="310"/>
                  </a:cubicBezTo>
                  <a:cubicBezTo>
                    <a:pt x="69" y="310"/>
                    <a:pt x="73" y="316"/>
                    <a:pt x="73" y="316"/>
                  </a:cubicBezTo>
                  <a:cubicBezTo>
                    <a:pt x="73" y="316"/>
                    <a:pt x="77" y="319"/>
                    <a:pt x="77" y="321"/>
                  </a:cubicBezTo>
                  <a:cubicBezTo>
                    <a:pt x="77" y="321"/>
                    <a:pt x="77" y="321"/>
                    <a:pt x="77" y="322"/>
                  </a:cubicBezTo>
                  <a:cubicBezTo>
                    <a:pt x="81" y="321"/>
                    <a:pt x="84" y="321"/>
                    <a:pt x="84" y="320"/>
                  </a:cubicBezTo>
                  <a:cubicBezTo>
                    <a:pt x="85" y="318"/>
                    <a:pt x="90" y="318"/>
                    <a:pt x="93" y="321"/>
                  </a:cubicBezTo>
                  <a:cubicBezTo>
                    <a:pt x="97" y="325"/>
                    <a:pt x="111" y="334"/>
                    <a:pt x="116" y="338"/>
                  </a:cubicBezTo>
                  <a:cubicBezTo>
                    <a:pt x="121" y="342"/>
                    <a:pt x="134" y="347"/>
                    <a:pt x="138" y="347"/>
                  </a:cubicBezTo>
                  <a:cubicBezTo>
                    <a:pt x="142" y="347"/>
                    <a:pt x="146" y="350"/>
                    <a:pt x="153" y="350"/>
                  </a:cubicBezTo>
                  <a:cubicBezTo>
                    <a:pt x="154" y="349"/>
                    <a:pt x="154" y="350"/>
                    <a:pt x="155" y="350"/>
                  </a:cubicBezTo>
                  <a:cubicBezTo>
                    <a:pt x="156" y="349"/>
                    <a:pt x="158" y="349"/>
                    <a:pt x="159" y="347"/>
                  </a:cubicBezTo>
                  <a:cubicBezTo>
                    <a:pt x="161" y="344"/>
                    <a:pt x="163" y="349"/>
                    <a:pt x="162" y="353"/>
                  </a:cubicBezTo>
                  <a:cubicBezTo>
                    <a:pt x="162" y="354"/>
                    <a:pt x="162" y="356"/>
                    <a:pt x="163" y="358"/>
                  </a:cubicBezTo>
                  <a:cubicBezTo>
                    <a:pt x="164" y="356"/>
                    <a:pt x="165" y="355"/>
                    <a:pt x="166" y="353"/>
                  </a:cubicBezTo>
                  <a:cubicBezTo>
                    <a:pt x="168" y="347"/>
                    <a:pt x="171" y="348"/>
                    <a:pt x="174" y="346"/>
                  </a:cubicBezTo>
                  <a:cubicBezTo>
                    <a:pt x="176" y="344"/>
                    <a:pt x="178" y="345"/>
                    <a:pt x="183" y="347"/>
                  </a:cubicBezTo>
                  <a:cubicBezTo>
                    <a:pt x="187" y="350"/>
                    <a:pt x="189" y="345"/>
                    <a:pt x="196" y="351"/>
                  </a:cubicBezTo>
                  <a:cubicBezTo>
                    <a:pt x="197" y="350"/>
                    <a:pt x="199" y="349"/>
                    <a:pt x="200" y="349"/>
                  </a:cubicBezTo>
                  <a:cubicBezTo>
                    <a:pt x="201" y="349"/>
                    <a:pt x="203" y="347"/>
                    <a:pt x="205" y="345"/>
                  </a:cubicBezTo>
                  <a:cubicBezTo>
                    <a:pt x="207" y="342"/>
                    <a:pt x="207" y="340"/>
                    <a:pt x="210" y="340"/>
                  </a:cubicBezTo>
                  <a:cubicBezTo>
                    <a:pt x="212" y="341"/>
                    <a:pt x="214" y="337"/>
                    <a:pt x="219" y="334"/>
                  </a:cubicBezTo>
                  <a:cubicBezTo>
                    <a:pt x="225" y="331"/>
                    <a:pt x="230" y="336"/>
                    <a:pt x="233" y="333"/>
                  </a:cubicBezTo>
                  <a:cubicBezTo>
                    <a:pt x="235" y="331"/>
                    <a:pt x="239" y="330"/>
                    <a:pt x="239" y="333"/>
                  </a:cubicBezTo>
                  <a:cubicBezTo>
                    <a:pt x="239" y="335"/>
                    <a:pt x="242" y="337"/>
                    <a:pt x="243" y="340"/>
                  </a:cubicBezTo>
                  <a:cubicBezTo>
                    <a:pt x="244" y="342"/>
                    <a:pt x="248" y="343"/>
                    <a:pt x="249" y="344"/>
                  </a:cubicBezTo>
                  <a:cubicBezTo>
                    <a:pt x="250" y="343"/>
                    <a:pt x="251" y="343"/>
                    <a:pt x="251" y="343"/>
                  </a:cubicBezTo>
                  <a:cubicBezTo>
                    <a:pt x="254" y="341"/>
                    <a:pt x="259" y="343"/>
                    <a:pt x="259" y="346"/>
                  </a:cubicBezTo>
                  <a:cubicBezTo>
                    <a:pt x="259" y="349"/>
                    <a:pt x="259" y="352"/>
                    <a:pt x="261" y="352"/>
                  </a:cubicBezTo>
                  <a:cubicBezTo>
                    <a:pt x="264" y="352"/>
                    <a:pt x="266" y="352"/>
                    <a:pt x="266" y="358"/>
                  </a:cubicBezTo>
                  <a:cubicBezTo>
                    <a:pt x="266" y="363"/>
                    <a:pt x="268" y="369"/>
                    <a:pt x="263" y="374"/>
                  </a:cubicBezTo>
                  <a:cubicBezTo>
                    <a:pt x="258" y="379"/>
                    <a:pt x="253" y="387"/>
                    <a:pt x="254" y="390"/>
                  </a:cubicBezTo>
                  <a:cubicBezTo>
                    <a:pt x="255" y="392"/>
                    <a:pt x="252" y="397"/>
                    <a:pt x="256" y="395"/>
                  </a:cubicBezTo>
                  <a:cubicBezTo>
                    <a:pt x="259" y="394"/>
                    <a:pt x="267" y="395"/>
                    <a:pt x="266" y="397"/>
                  </a:cubicBezTo>
                  <a:cubicBezTo>
                    <a:pt x="265" y="399"/>
                    <a:pt x="266" y="406"/>
                    <a:pt x="270" y="407"/>
                  </a:cubicBezTo>
                  <a:cubicBezTo>
                    <a:pt x="273" y="407"/>
                    <a:pt x="275" y="409"/>
                    <a:pt x="274" y="412"/>
                  </a:cubicBezTo>
                  <a:cubicBezTo>
                    <a:pt x="273" y="415"/>
                    <a:pt x="271" y="419"/>
                    <a:pt x="274" y="419"/>
                  </a:cubicBezTo>
                  <a:cubicBezTo>
                    <a:pt x="277" y="419"/>
                    <a:pt x="281" y="419"/>
                    <a:pt x="280" y="422"/>
                  </a:cubicBezTo>
                  <a:cubicBezTo>
                    <a:pt x="280" y="425"/>
                    <a:pt x="282" y="428"/>
                    <a:pt x="287" y="426"/>
                  </a:cubicBezTo>
                  <a:cubicBezTo>
                    <a:pt x="290" y="425"/>
                    <a:pt x="292" y="424"/>
                    <a:pt x="292" y="425"/>
                  </a:cubicBezTo>
                  <a:cubicBezTo>
                    <a:pt x="294" y="425"/>
                    <a:pt x="294" y="429"/>
                    <a:pt x="298" y="430"/>
                  </a:cubicBezTo>
                  <a:cubicBezTo>
                    <a:pt x="301" y="431"/>
                    <a:pt x="300" y="422"/>
                    <a:pt x="298" y="421"/>
                  </a:cubicBezTo>
                  <a:cubicBezTo>
                    <a:pt x="297" y="420"/>
                    <a:pt x="299" y="414"/>
                    <a:pt x="300" y="415"/>
                  </a:cubicBezTo>
                  <a:cubicBezTo>
                    <a:pt x="301" y="417"/>
                    <a:pt x="305" y="415"/>
                    <a:pt x="308" y="413"/>
                  </a:cubicBezTo>
                  <a:cubicBezTo>
                    <a:pt x="310" y="410"/>
                    <a:pt x="314" y="415"/>
                    <a:pt x="316" y="412"/>
                  </a:cubicBezTo>
                  <a:cubicBezTo>
                    <a:pt x="318" y="409"/>
                    <a:pt x="322" y="414"/>
                    <a:pt x="326" y="412"/>
                  </a:cubicBezTo>
                  <a:cubicBezTo>
                    <a:pt x="330" y="410"/>
                    <a:pt x="332" y="414"/>
                    <a:pt x="333" y="410"/>
                  </a:cubicBezTo>
                  <a:cubicBezTo>
                    <a:pt x="335" y="407"/>
                    <a:pt x="341" y="403"/>
                    <a:pt x="342" y="405"/>
                  </a:cubicBezTo>
                  <a:cubicBezTo>
                    <a:pt x="344" y="406"/>
                    <a:pt x="344" y="409"/>
                    <a:pt x="352" y="410"/>
                  </a:cubicBezTo>
                  <a:cubicBezTo>
                    <a:pt x="359" y="410"/>
                    <a:pt x="355" y="414"/>
                    <a:pt x="355" y="416"/>
                  </a:cubicBezTo>
                  <a:cubicBezTo>
                    <a:pt x="355" y="418"/>
                    <a:pt x="363" y="424"/>
                    <a:pt x="366" y="425"/>
                  </a:cubicBezTo>
                  <a:cubicBezTo>
                    <a:pt x="366" y="425"/>
                    <a:pt x="367" y="425"/>
                    <a:pt x="368" y="427"/>
                  </a:cubicBezTo>
                  <a:cubicBezTo>
                    <a:pt x="370" y="425"/>
                    <a:pt x="374" y="427"/>
                    <a:pt x="375" y="425"/>
                  </a:cubicBezTo>
                  <a:cubicBezTo>
                    <a:pt x="376" y="422"/>
                    <a:pt x="380" y="423"/>
                    <a:pt x="381" y="425"/>
                  </a:cubicBezTo>
                  <a:cubicBezTo>
                    <a:pt x="383" y="428"/>
                    <a:pt x="384" y="428"/>
                    <a:pt x="388" y="425"/>
                  </a:cubicBezTo>
                  <a:cubicBezTo>
                    <a:pt x="391" y="422"/>
                    <a:pt x="393" y="428"/>
                    <a:pt x="391" y="430"/>
                  </a:cubicBezTo>
                  <a:cubicBezTo>
                    <a:pt x="389" y="431"/>
                    <a:pt x="390" y="437"/>
                    <a:pt x="393" y="440"/>
                  </a:cubicBezTo>
                  <a:cubicBezTo>
                    <a:pt x="396" y="443"/>
                    <a:pt x="397" y="438"/>
                    <a:pt x="396" y="435"/>
                  </a:cubicBezTo>
                  <a:cubicBezTo>
                    <a:pt x="396" y="432"/>
                    <a:pt x="402" y="429"/>
                    <a:pt x="412" y="425"/>
                  </a:cubicBezTo>
                  <a:cubicBezTo>
                    <a:pt x="423" y="422"/>
                    <a:pt x="434" y="414"/>
                    <a:pt x="434" y="412"/>
                  </a:cubicBezTo>
                  <a:cubicBezTo>
                    <a:pt x="434" y="411"/>
                    <a:pt x="442" y="415"/>
                    <a:pt x="445" y="413"/>
                  </a:cubicBezTo>
                  <a:cubicBezTo>
                    <a:pt x="449" y="410"/>
                    <a:pt x="461" y="410"/>
                    <a:pt x="465" y="410"/>
                  </a:cubicBezTo>
                  <a:cubicBezTo>
                    <a:pt x="468" y="409"/>
                    <a:pt x="468" y="407"/>
                    <a:pt x="471" y="404"/>
                  </a:cubicBezTo>
                  <a:cubicBezTo>
                    <a:pt x="475" y="401"/>
                    <a:pt x="474" y="400"/>
                    <a:pt x="478" y="398"/>
                  </a:cubicBezTo>
                  <a:cubicBezTo>
                    <a:pt x="482" y="397"/>
                    <a:pt x="484" y="394"/>
                    <a:pt x="484" y="392"/>
                  </a:cubicBezTo>
                  <a:cubicBezTo>
                    <a:pt x="484" y="390"/>
                    <a:pt x="492" y="389"/>
                    <a:pt x="492" y="387"/>
                  </a:cubicBezTo>
                  <a:cubicBezTo>
                    <a:pt x="492" y="385"/>
                    <a:pt x="498" y="384"/>
                    <a:pt x="498" y="381"/>
                  </a:cubicBezTo>
                  <a:cubicBezTo>
                    <a:pt x="498" y="379"/>
                    <a:pt x="501" y="379"/>
                    <a:pt x="503" y="377"/>
                  </a:cubicBezTo>
                  <a:cubicBezTo>
                    <a:pt x="504" y="375"/>
                    <a:pt x="501" y="369"/>
                    <a:pt x="504" y="368"/>
                  </a:cubicBezTo>
                  <a:cubicBezTo>
                    <a:pt x="507" y="368"/>
                    <a:pt x="503" y="364"/>
                    <a:pt x="503" y="363"/>
                  </a:cubicBezTo>
                  <a:cubicBezTo>
                    <a:pt x="502" y="361"/>
                    <a:pt x="508" y="361"/>
                    <a:pt x="510" y="359"/>
                  </a:cubicBezTo>
                  <a:cubicBezTo>
                    <a:pt x="513" y="357"/>
                    <a:pt x="515" y="355"/>
                    <a:pt x="516" y="351"/>
                  </a:cubicBezTo>
                  <a:cubicBezTo>
                    <a:pt x="516" y="348"/>
                    <a:pt x="521" y="345"/>
                    <a:pt x="523" y="345"/>
                  </a:cubicBezTo>
                  <a:cubicBezTo>
                    <a:pt x="525" y="344"/>
                    <a:pt x="526" y="339"/>
                    <a:pt x="525" y="335"/>
                  </a:cubicBezTo>
                  <a:cubicBezTo>
                    <a:pt x="525" y="332"/>
                    <a:pt x="529" y="333"/>
                    <a:pt x="527" y="331"/>
                  </a:cubicBezTo>
                  <a:cubicBezTo>
                    <a:pt x="525" y="330"/>
                    <a:pt x="528" y="325"/>
                    <a:pt x="532" y="324"/>
                  </a:cubicBezTo>
                  <a:cubicBezTo>
                    <a:pt x="536" y="323"/>
                    <a:pt x="529" y="321"/>
                    <a:pt x="527" y="323"/>
                  </a:cubicBezTo>
                  <a:cubicBezTo>
                    <a:pt x="525" y="325"/>
                    <a:pt x="523" y="318"/>
                    <a:pt x="521" y="321"/>
                  </a:cubicBezTo>
                  <a:cubicBezTo>
                    <a:pt x="519" y="323"/>
                    <a:pt x="513" y="319"/>
                    <a:pt x="517" y="318"/>
                  </a:cubicBezTo>
                  <a:cubicBezTo>
                    <a:pt x="520" y="317"/>
                    <a:pt x="526" y="313"/>
                    <a:pt x="529" y="312"/>
                  </a:cubicBezTo>
                  <a:cubicBezTo>
                    <a:pt x="531" y="312"/>
                    <a:pt x="525" y="306"/>
                    <a:pt x="522" y="306"/>
                  </a:cubicBezTo>
                  <a:cubicBezTo>
                    <a:pt x="519" y="306"/>
                    <a:pt x="515" y="299"/>
                    <a:pt x="512" y="299"/>
                  </a:cubicBezTo>
                  <a:cubicBezTo>
                    <a:pt x="508" y="299"/>
                    <a:pt x="514" y="297"/>
                    <a:pt x="518" y="299"/>
                  </a:cubicBezTo>
                  <a:cubicBezTo>
                    <a:pt x="522" y="301"/>
                    <a:pt x="526" y="302"/>
                    <a:pt x="528" y="301"/>
                  </a:cubicBezTo>
                  <a:cubicBezTo>
                    <a:pt x="530" y="299"/>
                    <a:pt x="522" y="292"/>
                    <a:pt x="519" y="290"/>
                  </a:cubicBezTo>
                  <a:cubicBezTo>
                    <a:pt x="516" y="288"/>
                    <a:pt x="518" y="284"/>
                    <a:pt x="517" y="283"/>
                  </a:cubicBezTo>
                  <a:cubicBezTo>
                    <a:pt x="515" y="282"/>
                    <a:pt x="511" y="273"/>
                    <a:pt x="509" y="269"/>
                  </a:cubicBezTo>
                  <a:cubicBezTo>
                    <a:pt x="508" y="266"/>
                    <a:pt x="501" y="265"/>
                    <a:pt x="499" y="262"/>
                  </a:cubicBezTo>
                  <a:cubicBezTo>
                    <a:pt x="498" y="260"/>
                    <a:pt x="500" y="254"/>
                    <a:pt x="505" y="252"/>
                  </a:cubicBezTo>
                  <a:cubicBezTo>
                    <a:pt x="510" y="250"/>
                    <a:pt x="508" y="245"/>
                    <a:pt x="510" y="246"/>
                  </a:cubicBezTo>
                  <a:cubicBezTo>
                    <a:pt x="512" y="246"/>
                    <a:pt x="514" y="245"/>
                    <a:pt x="516" y="242"/>
                  </a:cubicBezTo>
                  <a:cubicBezTo>
                    <a:pt x="518" y="238"/>
                    <a:pt x="521" y="240"/>
                    <a:pt x="523" y="238"/>
                  </a:cubicBezTo>
                  <a:cubicBezTo>
                    <a:pt x="525" y="236"/>
                    <a:pt x="533" y="236"/>
                    <a:pt x="536" y="234"/>
                  </a:cubicBezTo>
                  <a:cubicBezTo>
                    <a:pt x="539" y="232"/>
                    <a:pt x="533" y="226"/>
                    <a:pt x="529" y="227"/>
                  </a:cubicBezTo>
                  <a:cubicBezTo>
                    <a:pt x="526" y="228"/>
                    <a:pt x="521" y="227"/>
                    <a:pt x="518" y="223"/>
                  </a:cubicBezTo>
                  <a:cubicBezTo>
                    <a:pt x="516" y="219"/>
                    <a:pt x="509" y="230"/>
                    <a:pt x="503" y="232"/>
                  </a:cubicBezTo>
                  <a:cubicBezTo>
                    <a:pt x="498" y="235"/>
                    <a:pt x="495" y="228"/>
                    <a:pt x="496" y="223"/>
                  </a:cubicBezTo>
                  <a:cubicBezTo>
                    <a:pt x="498" y="219"/>
                    <a:pt x="492" y="219"/>
                    <a:pt x="485" y="219"/>
                  </a:cubicBezTo>
                  <a:cubicBezTo>
                    <a:pt x="477" y="220"/>
                    <a:pt x="480" y="206"/>
                    <a:pt x="485" y="205"/>
                  </a:cubicBezTo>
                  <a:cubicBezTo>
                    <a:pt x="489" y="205"/>
                    <a:pt x="496" y="210"/>
                    <a:pt x="499" y="201"/>
                  </a:cubicBezTo>
                  <a:cubicBezTo>
                    <a:pt x="501" y="193"/>
                    <a:pt x="505" y="199"/>
                    <a:pt x="512" y="192"/>
                  </a:cubicBezTo>
                  <a:cubicBezTo>
                    <a:pt x="518" y="185"/>
                    <a:pt x="525" y="180"/>
                    <a:pt x="531" y="185"/>
                  </a:cubicBezTo>
                  <a:cubicBezTo>
                    <a:pt x="536" y="189"/>
                    <a:pt x="525" y="196"/>
                    <a:pt x="523" y="200"/>
                  </a:cubicBezTo>
                  <a:cubicBezTo>
                    <a:pt x="521" y="204"/>
                    <a:pt x="525" y="205"/>
                    <a:pt x="522" y="209"/>
                  </a:cubicBezTo>
                  <a:cubicBezTo>
                    <a:pt x="518" y="212"/>
                    <a:pt x="523" y="213"/>
                    <a:pt x="529" y="208"/>
                  </a:cubicBezTo>
                  <a:cubicBezTo>
                    <a:pt x="536" y="204"/>
                    <a:pt x="544" y="199"/>
                    <a:pt x="550" y="197"/>
                  </a:cubicBezTo>
                  <a:cubicBezTo>
                    <a:pt x="552" y="196"/>
                    <a:pt x="554" y="196"/>
                    <a:pt x="556" y="196"/>
                  </a:cubicBezTo>
                  <a:cubicBezTo>
                    <a:pt x="557" y="194"/>
                    <a:pt x="558" y="192"/>
                    <a:pt x="559" y="191"/>
                  </a:cubicBezTo>
                  <a:cubicBezTo>
                    <a:pt x="563" y="189"/>
                    <a:pt x="578" y="182"/>
                    <a:pt x="580" y="179"/>
                  </a:cubicBezTo>
                  <a:cubicBezTo>
                    <a:pt x="582" y="177"/>
                    <a:pt x="584" y="171"/>
                    <a:pt x="587" y="171"/>
                  </a:cubicBezTo>
                  <a:cubicBezTo>
                    <a:pt x="590" y="171"/>
                    <a:pt x="590" y="174"/>
                    <a:pt x="594" y="174"/>
                  </a:cubicBezTo>
                  <a:cubicBezTo>
                    <a:pt x="599" y="174"/>
                    <a:pt x="604" y="176"/>
                    <a:pt x="602" y="172"/>
                  </a:cubicBezTo>
                  <a:cubicBezTo>
                    <a:pt x="599" y="169"/>
                    <a:pt x="601" y="169"/>
                    <a:pt x="606" y="168"/>
                  </a:cubicBezTo>
                  <a:cubicBezTo>
                    <a:pt x="611" y="167"/>
                    <a:pt x="610" y="162"/>
                    <a:pt x="614" y="162"/>
                  </a:cubicBezTo>
                  <a:cubicBezTo>
                    <a:pt x="618" y="162"/>
                    <a:pt x="617" y="153"/>
                    <a:pt x="621" y="153"/>
                  </a:cubicBezTo>
                  <a:cubicBezTo>
                    <a:pt x="624" y="153"/>
                    <a:pt x="626" y="158"/>
                    <a:pt x="630" y="157"/>
                  </a:cubicBezTo>
                  <a:cubicBezTo>
                    <a:pt x="631" y="157"/>
                    <a:pt x="632" y="157"/>
                    <a:pt x="633" y="157"/>
                  </a:cubicBezTo>
                  <a:cubicBezTo>
                    <a:pt x="634" y="157"/>
                    <a:pt x="635" y="156"/>
                    <a:pt x="636" y="155"/>
                  </a:cubicBezTo>
                  <a:cubicBezTo>
                    <a:pt x="635" y="151"/>
                    <a:pt x="636" y="147"/>
                    <a:pt x="635" y="145"/>
                  </a:cubicBezTo>
                  <a:cubicBezTo>
                    <a:pt x="633" y="141"/>
                    <a:pt x="635" y="138"/>
                    <a:pt x="634" y="135"/>
                  </a:cubicBezTo>
                  <a:cubicBezTo>
                    <a:pt x="634" y="133"/>
                    <a:pt x="633" y="127"/>
                    <a:pt x="636" y="127"/>
                  </a:cubicBezTo>
                  <a:cubicBezTo>
                    <a:pt x="639" y="127"/>
                    <a:pt x="642" y="121"/>
                    <a:pt x="645" y="123"/>
                  </a:cubicBezTo>
                  <a:cubicBezTo>
                    <a:pt x="649" y="125"/>
                    <a:pt x="655" y="126"/>
                    <a:pt x="655" y="123"/>
                  </a:cubicBezTo>
                  <a:cubicBezTo>
                    <a:pt x="655" y="120"/>
                    <a:pt x="660" y="120"/>
                    <a:pt x="661" y="116"/>
                  </a:cubicBezTo>
                  <a:cubicBezTo>
                    <a:pt x="661" y="112"/>
                    <a:pt x="666" y="111"/>
                    <a:pt x="667" y="107"/>
                  </a:cubicBezTo>
                  <a:cubicBezTo>
                    <a:pt x="668" y="103"/>
                    <a:pt x="670" y="95"/>
                    <a:pt x="673" y="93"/>
                  </a:cubicBezTo>
                  <a:cubicBezTo>
                    <a:pt x="677" y="91"/>
                    <a:pt x="673" y="89"/>
                    <a:pt x="673" y="83"/>
                  </a:cubicBezTo>
                  <a:close/>
                  <a:moveTo>
                    <a:pt x="510" y="399"/>
                  </a:moveTo>
                  <a:cubicBezTo>
                    <a:pt x="506" y="412"/>
                    <a:pt x="515" y="419"/>
                    <a:pt x="516" y="418"/>
                  </a:cubicBezTo>
                  <a:cubicBezTo>
                    <a:pt x="519" y="416"/>
                    <a:pt x="533" y="387"/>
                    <a:pt x="530" y="383"/>
                  </a:cubicBezTo>
                  <a:cubicBezTo>
                    <a:pt x="527" y="379"/>
                    <a:pt x="513" y="386"/>
                    <a:pt x="510" y="399"/>
                  </a:cubicBezTo>
                  <a:close/>
                  <a:moveTo>
                    <a:pt x="391" y="444"/>
                  </a:moveTo>
                  <a:cubicBezTo>
                    <a:pt x="386" y="444"/>
                    <a:pt x="375" y="451"/>
                    <a:pt x="380" y="460"/>
                  </a:cubicBezTo>
                  <a:cubicBezTo>
                    <a:pt x="384" y="469"/>
                    <a:pt x="398" y="463"/>
                    <a:pt x="399" y="459"/>
                  </a:cubicBezTo>
                  <a:cubicBezTo>
                    <a:pt x="399" y="455"/>
                    <a:pt x="406" y="448"/>
                    <a:pt x="405" y="445"/>
                  </a:cubicBezTo>
                  <a:cubicBezTo>
                    <a:pt x="404" y="443"/>
                    <a:pt x="395" y="444"/>
                    <a:pt x="391" y="444"/>
                  </a:cubicBezTo>
                  <a:close/>
                </a:path>
              </a:pathLst>
            </a:custGeom>
            <a:solidFill>
              <a:srgbClr val="531C1D">
                <a:alpha val="72000"/>
              </a:srgbClr>
            </a:solid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grpSp>
      <p:grpSp>
        <p:nvGrpSpPr>
          <p:cNvPr id="182" name="组合 181"/>
          <p:cNvGrpSpPr>
            <a:grpSpLocks/>
          </p:cNvGrpSpPr>
          <p:nvPr/>
        </p:nvGrpSpPr>
        <p:grpSpPr bwMode="auto">
          <a:xfrm>
            <a:off x="3921338" y="1120759"/>
            <a:ext cx="1123950" cy="1498600"/>
            <a:chOff x="4156411" y="513571"/>
            <a:chExt cx="2907609" cy="2907609"/>
          </a:xfrm>
        </p:grpSpPr>
        <p:sp>
          <p:nvSpPr>
            <p:cNvPr id="268" name="椭圆 267">
              <a:extLst/>
            </p:cNvPr>
            <p:cNvSpPr/>
            <p:nvPr/>
          </p:nvSpPr>
          <p:spPr>
            <a:xfrm>
              <a:off x="4324791" y="679896"/>
              <a:ext cx="2570852" cy="257188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9" name="椭圆 268">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0" name="椭圆 269">
              <a:extLst/>
            </p:cNvPr>
            <p:cNvSpPr/>
            <p:nvPr/>
          </p:nvSpPr>
          <p:spPr>
            <a:xfrm>
              <a:off x="5051692" y="1474560"/>
              <a:ext cx="1137583" cy="1136556"/>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275" name="组合 274"/>
          <p:cNvGrpSpPr>
            <a:grpSpLocks/>
          </p:cNvGrpSpPr>
          <p:nvPr/>
        </p:nvGrpSpPr>
        <p:grpSpPr bwMode="auto">
          <a:xfrm>
            <a:off x="3333933" y="2219948"/>
            <a:ext cx="704850" cy="941387"/>
            <a:chOff x="4156411" y="513571"/>
            <a:chExt cx="2907609" cy="2907609"/>
          </a:xfrm>
        </p:grpSpPr>
        <p:sp>
          <p:nvSpPr>
            <p:cNvPr id="276" name="椭圆 275">
              <a:extLst/>
            </p:cNvPr>
            <p:cNvSpPr/>
            <p:nvPr/>
          </p:nvSpPr>
          <p:spPr>
            <a:xfrm>
              <a:off x="4320130" y="680281"/>
              <a:ext cx="2580176" cy="257419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7" name="椭圆 276">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8" name="椭圆 277">
              <a:extLst/>
            </p:cNvPr>
            <p:cNvSpPr/>
            <p:nvPr/>
          </p:nvSpPr>
          <p:spPr>
            <a:xfrm>
              <a:off x="5053581" y="1474602"/>
              <a:ext cx="1132918" cy="1137547"/>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283" name="组合 282"/>
          <p:cNvGrpSpPr>
            <a:grpSpLocks/>
          </p:cNvGrpSpPr>
          <p:nvPr/>
        </p:nvGrpSpPr>
        <p:grpSpPr bwMode="auto">
          <a:xfrm>
            <a:off x="3852635" y="3144873"/>
            <a:ext cx="369888" cy="495300"/>
            <a:chOff x="4156411" y="513571"/>
            <a:chExt cx="2907609" cy="2907609"/>
          </a:xfrm>
        </p:grpSpPr>
        <p:sp>
          <p:nvSpPr>
            <p:cNvPr id="284" name="椭圆 283">
              <a:extLst/>
            </p:cNvPr>
            <p:cNvSpPr/>
            <p:nvPr/>
          </p:nvSpPr>
          <p:spPr>
            <a:xfrm>
              <a:off x="4318642" y="681318"/>
              <a:ext cx="2583147" cy="257211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85" name="椭圆 284">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86" name="椭圆 285">
              <a:extLst/>
            </p:cNvPr>
            <p:cNvSpPr/>
            <p:nvPr/>
          </p:nvSpPr>
          <p:spPr>
            <a:xfrm>
              <a:off x="5054898" y="1473458"/>
              <a:ext cx="1135592" cy="1136950"/>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8" name="组合 7"/>
          <p:cNvGrpSpPr/>
          <p:nvPr/>
        </p:nvGrpSpPr>
        <p:grpSpPr>
          <a:xfrm>
            <a:off x="3997058" y="2040943"/>
            <a:ext cx="468313" cy="268989"/>
            <a:chOff x="4759860" y="2377374"/>
            <a:chExt cx="468313" cy="268989"/>
          </a:xfrm>
        </p:grpSpPr>
        <p:sp>
          <p:nvSpPr>
            <p:cNvPr id="29715" name="文本框 293"/>
            <p:cNvSpPr txBox="1">
              <a:spLocks noChangeArrowheads="1"/>
            </p:cNvSpPr>
            <p:nvPr/>
          </p:nvSpPr>
          <p:spPr bwMode="auto">
            <a:xfrm>
              <a:off x="4759860" y="2377374"/>
              <a:ext cx="468313" cy="261937"/>
            </a:xfrm>
            <a:prstGeom prst="rect">
              <a:avLst/>
            </a:prstGeom>
            <a:noFill/>
            <a:ln w="9525">
              <a:noFill/>
              <a:miter lim="800000"/>
              <a:headEnd/>
              <a:tailEnd/>
            </a:ln>
          </p:spPr>
          <p:txBody>
            <a:bodyPr wrap="none">
              <a:spAutoFit/>
            </a:bodyPr>
            <a:lstStyle/>
            <a:p>
              <a:pPr eaLnBrk="0" hangingPunct="0"/>
              <a:r>
                <a:rPr kumimoji="1" lang="zh-CN" altLang="en-US" sz="1100" dirty="0">
                  <a:solidFill>
                    <a:schemeClr val="bg1"/>
                  </a:solidFill>
                </a:rPr>
                <a:t>沈阳</a:t>
              </a:r>
            </a:p>
          </p:txBody>
        </p:sp>
        <p:sp>
          <p:nvSpPr>
            <p:cNvPr id="295" name="椭圆 294">
              <a:extLst/>
            </p:cNvPr>
            <p:cNvSpPr/>
            <p:nvPr/>
          </p:nvSpPr>
          <p:spPr>
            <a:xfrm>
              <a:off x="5000625" y="2587625"/>
              <a:ext cx="46038" cy="58738"/>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29" name="组合 28"/>
          <p:cNvGrpSpPr/>
          <p:nvPr/>
        </p:nvGrpSpPr>
        <p:grpSpPr>
          <a:xfrm>
            <a:off x="3499524" y="2309451"/>
            <a:ext cx="466725" cy="271440"/>
            <a:chOff x="4202846" y="3185104"/>
            <a:chExt cx="466725" cy="271440"/>
          </a:xfrm>
        </p:grpSpPr>
        <p:sp>
          <p:nvSpPr>
            <p:cNvPr id="30" name="文本框 175"/>
            <p:cNvSpPr txBox="1">
              <a:spLocks noChangeArrowheads="1"/>
            </p:cNvSpPr>
            <p:nvPr/>
          </p:nvSpPr>
          <p:spPr bwMode="auto">
            <a:xfrm>
              <a:off x="4202846" y="3185104"/>
              <a:ext cx="466725" cy="261937"/>
            </a:xfrm>
            <a:prstGeom prst="rect">
              <a:avLst/>
            </a:prstGeom>
            <a:noFill/>
            <a:ln w="9525">
              <a:noFill/>
              <a:miter lim="800000"/>
              <a:headEnd/>
              <a:tailEnd/>
            </a:ln>
          </p:spPr>
          <p:txBody>
            <a:bodyPr wrap="none">
              <a:spAutoFit/>
            </a:bodyPr>
            <a:lstStyle/>
            <a:p>
              <a:pPr eaLnBrk="0" hangingPunct="0"/>
              <a:r>
                <a:rPr kumimoji="1" lang="zh-CN" altLang="en-US" sz="1100" dirty="0">
                  <a:solidFill>
                    <a:schemeClr val="bg1"/>
                  </a:solidFill>
                </a:rPr>
                <a:t>北平</a:t>
              </a:r>
            </a:p>
          </p:txBody>
        </p:sp>
        <p:sp>
          <p:nvSpPr>
            <p:cNvPr id="31" name="椭圆 30">
              <a:extLst/>
            </p:cNvPr>
            <p:cNvSpPr/>
            <p:nvPr/>
          </p:nvSpPr>
          <p:spPr>
            <a:xfrm>
              <a:off x="4421189" y="3396219"/>
              <a:ext cx="46037" cy="60325"/>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sp>
        <p:nvSpPr>
          <p:cNvPr id="34" name="矩形 33"/>
          <p:cNvSpPr/>
          <p:nvPr/>
        </p:nvSpPr>
        <p:spPr>
          <a:xfrm>
            <a:off x="5117476" y="2280563"/>
            <a:ext cx="1627369" cy="523220"/>
          </a:xfrm>
          <a:prstGeom prst="rect">
            <a:avLst/>
          </a:prstGeom>
        </p:spPr>
        <p:txBody>
          <a:bodyPr wrap="none">
            <a:spAutoFit/>
          </a:bodyPr>
          <a:lstStyle/>
          <a:p>
            <a:r>
              <a:rPr lang="zh-CN" altLang="en-US" sz="2800" b="1" dirty="0" smtClean="0">
                <a:solidFill>
                  <a:schemeClr val="bg1"/>
                </a:solidFill>
                <a:latin typeface="黑体" panose="02010609060101010101" pitchFamily="49" charset="-122"/>
                <a:ea typeface="黑体" panose="02010609060101010101" pitchFamily="49" charset="-122"/>
              </a:rPr>
              <a:t>七七事变</a:t>
            </a:r>
            <a:endParaRPr lang="zh-CN" altLang="en-US" sz="2800" b="1" dirty="0">
              <a:solidFill>
                <a:schemeClr val="bg1"/>
              </a:solidFill>
              <a:latin typeface="黑体" panose="02010609060101010101" pitchFamily="49" charset="-122"/>
              <a:ea typeface="黑体" panose="02010609060101010101" pitchFamily="49" charset="-122"/>
            </a:endParaRPr>
          </a:p>
        </p:txBody>
      </p:sp>
      <p:sp>
        <p:nvSpPr>
          <p:cNvPr id="36" name="矩形 35"/>
          <p:cNvSpPr/>
          <p:nvPr/>
        </p:nvSpPr>
        <p:spPr>
          <a:xfrm>
            <a:off x="5110376" y="1599498"/>
            <a:ext cx="1988045" cy="523220"/>
          </a:xfrm>
          <a:prstGeom prst="rect">
            <a:avLst/>
          </a:prstGeom>
        </p:spPr>
        <p:txBody>
          <a:bodyPr wrap="none">
            <a:spAutoFit/>
          </a:bodyPr>
          <a:lstStyle/>
          <a:p>
            <a:r>
              <a:rPr lang="zh-CN" altLang="en-US" sz="2800" b="1" dirty="0">
                <a:solidFill>
                  <a:schemeClr val="bg1"/>
                </a:solidFill>
                <a:latin typeface="黑体" panose="02010609060101010101" pitchFamily="49" charset="-122"/>
                <a:ea typeface="黑体" panose="02010609060101010101" pitchFamily="49" charset="-122"/>
              </a:rPr>
              <a:t>九一八事变</a:t>
            </a:r>
          </a:p>
        </p:txBody>
      </p:sp>
      <p:grpSp>
        <p:nvGrpSpPr>
          <p:cNvPr id="4" name="组合 3"/>
          <p:cNvGrpSpPr/>
          <p:nvPr/>
        </p:nvGrpSpPr>
        <p:grpSpPr>
          <a:xfrm>
            <a:off x="3811076" y="3158168"/>
            <a:ext cx="466725" cy="276210"/>
            <a:chOff x="1475185" y="4340012"/>
            <a:chExt cx="466725" cy="276210"/>
          </a:xfrm>
        </p:grpSpPr>
        <p:sp>
          <p:nvSpPr>
            <p:cNvPr id="40" name="文本框 51"/>
            <p:cNvSpPr txBox="1">
              <a:spLocks noChangeArrowheads="1"/>
            </p:cNvSpPr>
            <p:nvPr/>
          </p:nvSpPr>
          <p:spPr bwMode="auto">
            <a:xfrm>
              <a:off x="1475185" y="4340012"/>
              <a:ext cx="466725" cy="261938"/>
            </a:xfrm>
            <a:prstGeom prst="rect">
              <a:avLst/>
            </a:prstGeom>
            <a:noFill/>
            <a:ln w="9525">
              <a:noFill/>
              <a:miter lim="800000"/>
              <a:headEnd/>
              <a:tailEnd/>
            </a:ln>
          </p:spPr>
          <p:txBody>
            <a:bodyPr wrap="none">
              <a:spAutoFit/>
            </a:bodyPr>
            <a:lstStyle/>
            <a:p>
              <a:pPr eaLnBrk="0" hangingPunct="0"/>
              <a:r>
                <a:rPr kumimoji="1" lang="zh-CN" altLang="en-US" sz="1100" dirty="0">
                  <a:solidFill>
                    <a:schemeClr val="bg1"/>
                  </a:solidFill>
                </a:rPr>
                <a:t>南京</a:t>
              </a:r>
            </a:p>
          </p:txBody>
        </p:sp>
        <p:sp>
          <p:nvSpPr>
            <p:cNvPr id="41" name="椭圆 40">
              <a:extLst/>
            </p:cNvPr>
            <p:cNvSpPr/>
            <p:nvPr/>
          </p:nvSpPr>
          <p:spPr>
            <a:xfrm>
              <a:off x="1702578" y="4555897"/>
              <a:ext cx="46037" cy="60325"/>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b="49294"/>
          <a:stretch/>
        </p:blipFill>
        <p:spPr>
          <a:xfrm>
            <a:off x="3784392" y="4556170"/>
            <a:ext cx="2741760" cy="2293192"/>
          </a:xfrm>
          <a:prstGeom prst="rect">
            <a:avLst/>
          </a:prstGeom>
        </p:spPr>
      </p:pic>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69760" y="4556170"/>
            <a:ext cx="2550289" cy="2308012"/>
          </a:xfrm>
          <a:prstGeom prst="rect">
            <a:avLst/>
          </a:prstGeom>
        </p:spPr>
      </p:pic>
      <p:pic>
        <p:nvPicPr>
          <p:cNvPr id="9" name="图片 8"/>
          <p:cNvPicPr>
            <a:picLocks noChangeAspect="1"/>
          </p:cNvPicPr>
          <p:nvPr/>
        </p:nvPicPr>
        <p:blipFill rotWithShape="1">
          <a:blip r:embed="rId5">
            <a:extLst>
              <a:ext uri="{28A0092B-C50C-407E-A947-70E740481C1C}">
                <a14:useLocalDpi xmlns:a14="http://schemas.microsoft.com/office/drawing/2010/main" val="0"/>
              </a:ext>
            </a:extLst>
          </a:blip>
          <a:srcRect l="51087" t="5510" b="2116"/>
          <a:stretch/>
        </p:blipFill>
        <p:spPr>
          <a:xfrm>
            <a:off x="9469760" y="-6181"/>
            <a:ext cx="2550289" cy="3840188"/>
          </a:xfrm>
          <a:prstGeom prst="rect">
            <a:avLst/>
          </a:prstGeom>
        </p:spPr>
      </p:pic>
      <p:sp>
        <p:nvSpPr>
          <p:cNvPr id="42" name="矩形 41"/>
          <p:cNvSpPr/>
          <p:nvPr/>
        </p:nvSpPr>
        <p:spPr>
          <a:xfrm>
            <a:off x="4294057" y="3198996"/>
            <a:ext cx="2244525" cy="584775"/>
          </a:xfrm>
          <a:prstGeom prst="rect">
            <a:avLst/>
          </a:prstGeom>
        </p:spPr>
        <p:txBody>
          <a:bodyPr wrap="none">
            <a:spAutoFit/>
          </a:bodyPr>
          <a:lstStyle/>
          <a:p>
            <a:r>
              <a:rPr lang="zh-CN" altLang="en-US" sz="3200" b="1" dirty="0" smtClean="0">
                <a:solidFill>
                  <a:schemeClr val="bg1"/>
                </a:solidFill>
                <a:latin typeface="黑体" panose="02010609060101010101" pitchFamily="49" charset="-122"/>
                <a:ea typeface="黑体" panose="02010609060101010101" pitchFamily="49" charset="-122"/>
              </a:rPr>
              <a:t>南京大屠杀</a:t>
            </a:r>
            <a:endParaRPr lang="zh-CN" altLang="en-US" sz="3200" b="1" dirty="0">
              <a:solidFill>
                <a:schemeClr val="bg1"/>
              </a:solidFill>
              <a:latin typeface="黑体" panose="02010609060101010101" pitchFamily="49" charset="-122"/>
              <a:ea typeface="黑体" panose="02010609060101010101" pitchFamily="49" charset="-122"/>
            </a:endParaRPr>
          </a:p>
        </p:txBody>
      </p:sp>
      <p:sp>
        <p:nvSpPr>
          <p:cNvPr id="43" name="矩形 42"/>
          <p:cNvSpPr/>
          <p:nvPr/>
        </p:nvSpPr>
        <p:spPr>
          <a:xfrm>
            <a:off x="4294057" y="3840188"/>
            <a:ext cx="5817703" cy="523220"/>
          </a:xfrm>
          <a:prstGeom prst="rect">
            <a:avLst/>
          </a:prstGeom>
        </p:spPr>
        <p:txBody>
          <a:bodyPr wrap="square">
            <a:spAutoFit/>
          </a:bodyPr>
          <a:lstStyle/>
          <a:p>
            <a:r>
              <a:rPr lang="zh-CN" altLang="en-US" sz="2800" b="1" dirty="0" smtClean="0">
                <a:solidFill>
                  <a:schemeClr val="bg1"/>
                </a:solidFill>
                <a:latin typeface="楷体" panose="02010609060101010101" pitchFamily="49" charset="-122"/>
                <a:ea typeface="楷体" panose="02010609060101010101" pitchFamily="49" charset="-122"/>
              </a:rPr>
              <a:t>日本军国主义凶恶残暴的侵略本质。</a:t>
            </a:r>
            <a:endParaRPr lang="zh-CN" altLang="en-US" sz="2800" b="1" dirty="0">
              <a:solidFill>
                <a:schemeClr val="bg1"/>
              </a:solidFill>
              <a:latin typeface="楷体" panose="02010609060101010101" pitchFamily="49" charset="-122"/>
              <a:ea typeface="楷体" panose="02010609060101010101" pitchFamily="49" charset="-122"/>
            </a:endParaRPr>
          </a:p>
        </p:txBody>
      </p:sp>
      <p:pic>
        <p:nvPicPr>
          <p:cNvPr id="44" name="图片 43"/>
          <p:cNvPicPr>
            <a:picLocks noChangeAspect="1"/>
          </p:cNvPicPr>
          <p:nvPr/>
        </p:nvPicPr>
        <p:blipFill rotWithShape="1">
          <a:blip r:embed="rId3">
            <a:extLst>
              <a:ext uri="{28A0092B-C50C-407E-A947-70E740481C1C}">
                <a14:useLocalDpi xmlns:a14="http://schemas.microsoft.com/office/drawing/2010/main" val="0"/>
              </a:ext>
            </a:extLst>
          </a:blip>
          <a:srcRect t="50870"/>
          <a:stretch/>
        </p:blipFill>
        <p:spPr>
          <a:xfrm>
            <a:off x="6581010" y="4556170"/>
            <a:ext cx="2840391" cy="2301830"/>
          </a:xfrm>
          <a:prstGeom prst="rect">
            <a:avLst/>
          </a:prstGeom>
        </p:spPr>
      </p:pic>
      <p:sp>
        <p:nvSpPr>
          <p:cNvPr id="46" name="矩形 45"/>
          <p:cNvSpPr/>
          <p:nvPr/>
        </p:nvSpPr>
        <p:spPr>
          <a:xfrm>
            <a:off x="515407" y="26493"/>
            <a:ext cx="1723549" cy="461665"/>
          </a:xfrm>
          <a:prstGeom prst="rect">
            <a:avLst/>
          </a:prstGeom>
          <a:ln>
            <a:solidFill>
              <a:schemeClr val="bg1"/>
            </a:solidFill>
          </a:ln>
        </p:spPr>
        <p:txBody>
          <a:bodyPr wrap="none">
            <a:spAutoFit/>
          </a:bodyPr>
          <a:lstStyle/>
          <a:p>
            <a:r>
              <a:rPr lang="zh-CN" altLang="en-US" sz="2400" dirty="0" smtClean="0">
                <a:solidFill>
                  <a:schemeClr val="bg1"/>
                </a:solidFill>
                <a:latin typeface="隶书" panose="02010509060101010101" pitchFamily="49" charset="-122"/>
                <a:ea typeface="隶书" panose="02010509060101010101" pitchFamily="49" charset="-122"/>
              </a:rPr>
              <a:t>日本的侵略</a:t>
            </a:r>
            <a:endParaRPr lang="zh-CN" altLang="en-US" sz="24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373023198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500"/>
                                        <p:tgtEl>
                                          <p:spTgt spid="4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26" presetClass="entr" presetSubtype="0" fill="hold" grpId="0" nodeType="click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wipe(down)">
                                      <p:cBhvr>
                                        <p:cTn id="24" dur="290">
                                          <p:stCondLst>
                                            <p:cond delay="0"/>
                                          </p:stCondLst>
                                        </p:cTn>
                                        <p:tgtEl>
                                          <p:spTgt spid="42"/>
                                        </p:tgtEl>
                                      </p:cBhvr>
                                    </p:animEffect>
                                    <p:anim calcmode="lin" valueType="num">
                                      <p:cBhvr>
                                        <p:cTn id="25" dur="911" tmFilter="0,0; 0.14,0.36; 0.43,0.73; 0.71,0.91; 1.0,1.0">
                                          <p:stCondLst>
                                            <p:cond delay="0"/>
                                          </p:stCondLst>
                                        </p:cTn>
                                        <p:tgtEl>
                                          <p:spTgt spid="42"/>
                                        </p:tgtEl>
                                        <p:attrNameLst>
                                          <p:attrName>ppt_x</p:attrName>
                                        </p:attrNameLst>
                                      </p:cBhvr>
                                      <p:tavLst>
                                        <p:tav tm="0">
                                          <p:val>
                                            <p:strVal val="#ppt_x-0.25"/>
                                          </p:val>
                                        </p:tav>
                                        <p:tav tm="100000">
                                          <p:val>
                                            <p:strVal val="#ppt_x"/>
                                          </p:val>
                                        </p:tav>
                                      </p:tavLst>
                                    </p:anim>
                                    <p:anim calcmode="lin" valueType="num">
                                      <p:cBhvr>
                                        <p:cTn id="26" dur="332" tmFilter="0.0,0.0; 0.25,0.07; 0.50,0.2; 0.75,0.467; 1.0,1.0">
                                          <p:stCondLst>
                                            <p:cond delay="0"/>
                                          </p:stCondLst>
                                        </p:cTn>
                                        <p:tgtEl>
                                          <p:spTgt spid="42"/>
                                        </p:tgtEl>
                                        <p:attrNameLst>
                                          <p:attrName>ppt_y</p:attrName>
                                        </p:attrNameLst>
                                      </p:cBhvr>
                                      <p:tavLst>
                                        <p:tav tm="0" fmla="#ppt_y-sin(pi*$)/3">
                                          <p:val>
                                            <p:fltVal val="0.5"/>
                                          </p:val>
                                        </p:tav>
                                        <p:tav tm="100000">
                                          <p:val>
                                            <p:fltVal val="1"/>
                                          </p:val>
                                        </p:tav>
                                      </p:tavLst>
                                    </p:anim>
                                    <p:anim calcmode="lin" valueType="num">
                                      <p:cBhvr>
                                        <p:cTn id="27" dur="332" tmFilter="0, 0; 0.125,0.2665; 0.25,0.4; 0.375,0.465; 0.5,0.5;  0.625,0.535; 0.75,0.6; 0.875,0.7335; 1,1">
                                          <p:stCondLst>
                                            <p:cond delay="332"/>
                                          </p:stCondLst>
                                        </p:cTn>
                                        <p:tgtEl>
                                          <p:spTgt spid="42"/>
                                        </p:tgtEl>
                                        <p:attrNameLst>
                                          <p:attrName>ppt_y</p:attrName>
                                        </p:attrNameLst>
                                      </p:cBhvr>
                                      <p:tavLst>
                                        <p:tav tm="0" fmla="#ppt_y-sin(pi*$)/9">
                                          <p:val>
                                            <p:fltVal val="0"/>
                                          </p:val>
                                        </p:tav>
                                        <p:tav tm="100000">
                                          <p:val>
                                            <p:fltVal val="1"/>
                                          </p:val>
                                        </p:tav>
                                      </p:tavLst>
                                    </p:anim>
                                    <p:anim calcmode="lin" valueType="num">
                                      <p:cBhvr>
                                        <p:cTn id="28" dur="166" tmFilter="0, 0; 0.125,0.2665; 0.25,0.4; 0.375,0.465; 0.5,0.5;  0.625,0.535; 0.75,0.6; 0.875,0.7335; 1,1">
                                          <p:stCondLst>
                                            <p:cond delay="662"/>
                                          </p:stCondLst>
                                        </p:cTn>
                                        <p:tgtEl>
                                          <p:spTgt spid="42"/>
                                        </p:tgtEl>
                                        <p:attrNameLst>
                                          <p:attrName>ppt_y</p:attrName>
                                        </p:attrNameLst>
                                      </p:cBhvr>
                                      <p:tavLst>
                                        <p:tav tm="0" fmla="#ppt_y-sin(pi*$)/27">
                                          <p:val>
                                            <p:fltVal val="0"/>
                                          </p:val>
                                        </p:tav>
                                        <p:tav tm="100000">
                                          <p:val>
                                            <p:fltVal val="1"/>
                                          </p:val>
                                        </p:tav>
                                      </p:tavLst>
                                    </p:anim>
                                    <p:anim calcmode="lin" valueType="num">
                                      <p:cBhvr>
                                        <p:cTn id="29" dur="82" tmFilter="0, 0; 0.125,0.2665; 0.25,0.4; 0.375,0.465; 0.5,0.5;  0.625,0.535; 0.75,0.6; 0.875,0.7335; 1,1">
                                          <p:stCondLst>
                                            <p:cond delay="828"/>
                                          </p:stCondLst>
                                        </p:cTn>
                                        <p:tgtEl>
                                          <p:spTgt spid="42"/>
                                        </p:tgtEl>
                                        <p:attrNameLst>
                                          <p:attrName>ppt_y</p:attrName>
                                        </p:attrNameLst>
                                      </p:cBhvr>
                                      <p:tavLst>
                                        <p:tav tm="0" fmla="#ppt_y-sin(pi*$)/81">
                                          <p:val>
                                            <p:fltVal val="0"/>
                                          </p:val>
                                        </p:tav>
                                        <p:tav tm="100000">
                                          <p:val>
                                            <p:fltVal val="1"/>
                                          </p:val>
                                        </p:tav>
                                      </p:tavLst>
                                    </p:anim>
                                    <p:animScale>
                                      <p:cBhvr>
                                        <p:cTn id="30" dur="13">
                                          <p:stCondLst>
                                            <p:cond delay="325"/>
                                          </p:stCondLst>
                                        </p:cTn>
                                        <p:tgtEl>
                                          <p:spTgt spid="42"/>
                                        </p:tgtEl>
                                      </p:cBhvr>
                                      <p:to x="100000" y="60000"/>
                                    </p:animScale>
                                    <p:animScale>
                                      <p:cBhvr>
                                        <p:cTn id="31" dur="83" decel="50000">
                                          <p:stCondLst>
                                            <p:cond delay="338"/>
                                          </p:stCondLst>
                                        </p:cTn>
                                        <p:tgtEl>
                                          <p:spTgt spid="42"/>
                                        </p:tgtEl>
                                      </p:cBhvr>
                                      <p:to x="100000" y="100000"/>
                                    </p:animScale>
                                    <p:animScale>
                                      <p:cBhvr>
                                        <p:cTn id="32" dur="13">
                                          <p:stCondLst>
                                            <p:cond delay="656"/>
                                          </p:stCondLst>
                                        </p:cTn>
                                        <p:tgtEl>
                                          <p:spTgt spid="42"/>
                                        </p:tgtEl>
                                      </p:cBhvr>
                                      <p:to x="100000" y="80000"/>
                                    </p:animScale>
                                    <p:animScale>
                                      <p:cBhvr>
                                        <p:cTn id="33" dur="83" decel="50000">
                                          <p:stCondLst>
                                            <p:cond delay="669"/>
                                          </p:stCondLst>
                                        </p:cTn>
                                        <p:tgtEl>
                                          <p:spTgt spid="42"/>
                                        </p:tgtEl>
                                      </p:cBhvr>
                                      <p:to x="100000" y="100000"/>
                                    </p:animScale>
                                    <p:animScale>
                                      <p:cBhvr>
                                        <p:cTn id="34" dur="13">
                                          <p:stCondLst>
                                            <p:cond delay="821"/>
                                          </p:stCondLst>
                                        </p:cTn>
                                        <p:tgtEl>
                                          <p:spTgt spid="42"/>
                                        </p:tgtEl>
                                      </p:cBhvr>
                                      <p:to x="100000" y="90000"/>
                                    </p:animScale>
                                    <p:animScale>
                                      <p:cBhvr>
                                        <p:cTn id="35" dur="83" decel="50000">
                                          <p:stCondLst>
                                            <p:cond delay="834"/>
                                          </p:stCondLst>
                                        </p:cTn>
                                        <p:tgtEl>
                                          <p:spTgt spid="42"/>
                                        </p:tgtEl>
                                      </p:cBhvr>
                                      <p:to x="100000" y="100000"/>
                                    </p:animScale>
                                    <p:animScale>
                                      <p:cBhvr>
                                        <p:cTn id="36" dur="13">
                                          <p:stCondLst>
                                            <p:cond delay="904"/>
                                          </p:stCondLst>
                                        </p:cTn>
                                        <p:tgtEl>
                                          <p:spTgt spid="42"/>
                                        </p:tgtEl>
                                      </p:cBhvr>
                                      <p:to x="100000" y="95000"/>
                                    </p:animScale>
                                    <p:animScale>
                                      <p:cBhvr>
                                        <p:cTn id="37" dur="83" decel="50000">
                                          <p:stCondLst>
                                            <p:cond delay="917"/>
                                          </p:stCondLst>
                                        </p:cTn>
                                        <p:tgtEl>
                                          <p:spTgt spid="42"/>
                                        </p:tgtEl>
                                      </p:cBhvr>
                                      <p:to x="100000" y="100000"/>
                                    </p:animScale>
                                  </p:childTnLst>
                                </p:cTn>
                              </p:par>
                              <p:par>
                                <p:cTn id="38" presetID="45" presetClass="entr" presetSubtype="0" fill="hold"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2000"/>
                                        <p:tgtEl>
                                          <p:spTgt spid="4"/>
                                        </p:tgtEl>
                                      </p:cBhvr>
                                    </p:animEffect>
                                    <p:anim calcmode="lin" valueType="num">
                                      <p:cBhvr>
                                        <p:cTn id="41" dur="2000" fill="hold"/>
                                        <p:tgtEl>
                                          <p:spTgt spid="4"/>
                                        </p:tgtEl>
                                        <p:attrNameLst>
                                          <p:attrName>ppt_w</p:attrName>
                                        </p:attrNameLst>
                                      </p:cBhvr>
                                      <p:tavLst>
                                        <p:tav tm="0" fmla="#ppt_w*sin(2.5*pi*$)">
                                          <p:val>
                                            <p:fltVal val="0"/>
                                          </p:val>
                                        </p:tav>
                                        <p:tav tm="100000">
                                          <p:val>
                                            <p:fltVal val="1"/>
                                          </p:val>
                                        </p:tav>
                                      </p:tavLst>
                                    </p:anim>
                                    <p:anim calcmode="lin" valueType="num">
                                      <p:cBhvr>
                                        <p:cTn id="42" dur="2000" fill="hold"/>
                                        <p:tgtEl>
                                          <p:spTgt spid="4"/>
                                        </p:tgtEl>
                                        <p:attrNameLst>
                                          <p:attrName>ppt_h</p:attrName>
                                        </p:attrNameLst>
                                      </p:cBhvr>
                                      <p:tavLst>
                                        <p:tav tm="0">
                                          <p:val>
                                            <p:strVal val="#ppt_h"/>
                                          </p:val>
                                        </p:tav>
                                        <p:tav tm="100000">
                                          <p:val>
                                            <p:strVal val="#ppt_h"/>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500"/>
                                        <p:tgtEl>
                                          <p:spTgt spid="43"/>
                                        </p:tgtEl>
                                      </p:cBhvr>
                                    </p:animEffect>
                                  </p:childTnLst>
                                </p:cTn>
                              </p:par>
                            </p:childTnLst>
                          </p:cTn>
                        </p:par>
                      </p:childTnLst>
                    </p:cTn>
                  </p:par>
                  <p:par>
                    <p:cTn id="48" fill="hold">
                      <p:stCondLst>
                        <p:cond delay="indefinite"/>
                      </p:stCondLst>
                      <p:childTnLst>
                        <p:par>
                          <p:cTn id="49" fill="hold">
                            <p:stCondLst>
                              <p:cond delay="0"/>
                            </p:stCondLst>
                            <p:childTnLst>
                              <p:par>
                                <p:cTn id="50" presetID="20" presetClass="entr" presetSubtype="0" fill="hold" nodeType="clickEffect">
                                  <p:stCondLst>
                                    <p:cond delay="0"/>
                                  </p:stCondLst>
                                  <p:childTnLst>
                                    <p:set>
                                      <p:cBhvr>
                                        <p:cTn id="51" dur="1" fill="hold">
                                          <p:stCondLst>
                                            <p:cond delay="0"/>
                                          </p:stCondLst>
                                        </p:cTn>
                                        <p:tgtEl>
                                          <p:spTgt spid="283"/>
                                        </p:tgtEl>
                                        <p:attrNameLst>
                                          <p:attrName>style.visibility</p:attrName>
                                        </p:attrNameLst>
                                      </p:cBhvr>
                                      <p:to>
                                        <p:strVal val="visible"/>
                                      </p:to>
                                    </p:set>
                                    <p:animEffect transition="in" filter="wedge">
                                      <p:cBhvr>
                                        <p:cTn id="52" dur="750"/>
                                        <p:tgtEl>
                                          <p:spTgt spid="2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a:extLst/>
          </p:cNvPr>
          <p:cNvSpPr/>
          <p:nvPr/>
        </p:nvSpPr>
        <p:spPr>
          <a:xfrm>
            <a:off x="679450" y="0"/>
            <a:ext cx="111100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nvGrpSpPr>
          <p:cNvPr id="174" name="组合 173">
            <a:extLst/>
          </p:cNvPr>
          <p:cNvGrpSpPr/>
          <p:nvPr/>
        </p:nvGrpSpPr>
        <p:grpSpPr>
          <a:xfrm>
            <a:off x="1699795" y="1316367"/>
            <a:ext cx="4957225" cy="3834133"/>
            <a:chOff x="3237191" y="2518049"/>
            <a:chExt cx="2175528" cy="1261986"/>
          </a:xfrm>
          <a:solidFill>
            <a:srgbClr val="531C1D">
              <a:alpha val="72000"/>
            </a:srgbClr>
          </a:solidFill>
        </p:grpSpPr>
        <p:sp>
          <p:nvSpPr>
            <p:cNvPr id="45" name="Freeform 47">
              <a:extLst/>
            </p:cNvPr>
            <p:cNvSpPr>
              <a:spLocks/>
            </p:cNvSpPr>
            <p:nvPr/>
          </p:nvSpPr>
          <p:spPr bwMode="auto">
            <a:xfrm>
              <a:off x="4789542" y="3096552"/>
              <a:ext cx="113915" cy="142951"/>
            </a:xfrm>
            <a:custGeom>
              <a:avLst/>
              <a:gdLst/>
              <a:ahLst/>
              <a:cxnLst>
                <a:cxn ang="0">
                  <a:pos x="10" y="4"/>
                </a:cxn>
                <a:cxn ang="0">
                  <a:pos x="4" y="9"/>
                </a:cxn>
                <a:cxn ang="0">
                  <a:pos x="7" y="15"/>
                </a:cxn>
                <a:cxn ang="0">
                  <a:pos x="7" y="20"/>
                </a:cxn>
                <a:cxn ang="0">
                  <a:pos x="6" y="30"/>
                </a:cxn>
                <a:cxn ang="0">
                  <a:pos x="3" y="44"/>
                </a:cxn>
                <a:cxn ang="0">
                  <a:pos x="4" y="51"/>
                </a:cxn>
                <a:cxn ang="0">
                  <a:pos x="26" y="44"/>
                </a:cxn>
                <a:cxn ang="0">
                  <a:pos x="37" y="40"/>
                </a:cxn>
                <a:cxn ang="0">
                  <a:pos x="41" y="35"/>
                </a:cxn>
                <a:cxn ang="0">
                  <a:pos x="38" y="19"/>
                </a:cxn>
                <a:cxn ang="0">
                  <a:pos x="27" y="0"/>
                </a:cxn>
                <a:cxn ang="0">
                  <a:pos x="21" y="2"/>
                </a:cxn>
                <a:cxn ang="0">
                  <a:pos x="10" y="4"/>
                </a:cxn>
              </a:cxnLst>
              <a:rect l="0" t="0" r="r" b="b"/>
              <a:pathLst>
                <a:path w="43" h="53">
                  <a:moveTo>
                    <a:pt x="10" y="4"/>
                  </a:moveTo>
                  <a:cubicBezTo>
                    <a:pt x="9" y="5"/>
                    <a:pt x="6" y="7"/>
                    <a:pt x="4" y="9"/>
                  </a:cubicBezTo>
                  <a:cubicBezTo>
                    <a:pt x="5" y="11"/>
                    <a:pt x="5" y="15"/>
                    <a:pt x="7" y="15"/>
                  </a:cubicBezTo>
                  <a:cubicBezTo>
                    <a:pt x="11" y="15"/>
                    <a:pt x="11" y="21"/>
                    <a:pt x="7" y="20"/>
                  </a:cubicBezTo>
                  <a:cubicBezTo>
                    <a:pt x="3" y="19"/>
                    <a:pt x="3" y="25"/>
                    <a:pt x="6" y="30"/>
                  </a:cubicBezTo>
                  <a:cubicBezTo>
                    <a:pt x="10" y="35"/>
                    <a:pt x="0" y="41"/>
                    <a:pt x="3" y="44"/>
                  </a:cubicBezTo>
                  <a:cubicBezTo>
                    <a:pt x="5" y="47"/>
                    <a:pt x="3" y="50"/>
                    <a:pt x="4" y="51"/>
                  </a:cubicBezTo>
                  <a:cubicBezTo>
                    <a:pt x="5" y="53"/>
                    <a:pt x="20" y="51"/>
                    <a:pt x="26" y="44"/>
                  </a:cubicBezTo>
                  <a:cubicBezTo>
                    <a:pt x="32" y="38"/>
                    <a:pt x="34" y="39"/>
                    <a:pt x="37" y="40"/>
                  </a:cubicBezTo>
                  <a:cubicBezTo>
                    <a:pt x="40" y="41"/>
                    <a:pt x="43" y="37"/>
                    <a:pt x="41" y="35"/>
                  </a:cubicBezTo>
                  <a:cubicBezTo>
                    <a:pt x="40" y="32"/>
                    <a:pt x="38" y="26"/>
                    <a:pt x="38" y="19"/>
                  </a:cubicBezTo>
                  <a:cubicBezTo>
                    <a:pt x="39" y="14"/>
                    <a:pt x="33" y="6"/>
                    <a:pt x="27" y="0"/>
                  </a:cubicBezTo>
                  <a:cubicBezTo>
                    <a:pt x="25" y="1"/>
                    <a:pt x="23" y="2"/>
                    <a:pt x="21" y="2"/>
                  </a:cubicBezTo>
                  <a:cubicBezTo>
                    <a:pt x="17" y="2"/>
                    <a:pt x="12" y="2"/>
                    <a:pt x="10" y="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48" name="Freeform 50">
              <a:extLst/>
            </p:cNvPr>
            <p:cNvSpPr>
              <a:spLocks/>
            </p:cNvSpPr>
            <p:nvPr/>
          </p:nvSpPr>
          <p:spPr bwMode="auto">
            <a:xfrm>
              <a:off x="3648173" y="2573889"/>
              <a:ext cx="953749" cy="413216"/>
            </a:xfrm>
            <a:custGeom>
              <a:avLst/>
              <a:gdLst/>
              <a:ahLst/>
              <a:cxnLst>
                <a:cxn ang="0">
                  <a:pos x="329" y="65"/>
                </a:cxn>
                <a:cxn ang="0">
                  <a:pos x="306" y="63"/>
                </a:cxn>
                <a:cxn ang="0">
                  <a:pos x="308" y="52"/>
                </a:cxn>
                <a:cxn ang="0">
                  <a:pos x="309" y="33"/>
                </a:cxn>
                <a:cxn ang="0">
                  <a:pos x="286" y="30"/>
                </a:cxn>
                <a:cxn ang="0">
                  <a:pos x="268" y="40"/>
                </a:cxn>
                <a:cxn ang="0">
                  <a:pos x="238" y="43"/>
                </a:cxn>
                <a:cxn ang="0">
                  <a:pos x="218" y="34"/>
                </a:cxn>
                <a:cxn ang="0">
                  <a:pos x="200" y="28"/>
                </a:cxn>
                <a:cxn ang="0">
                  <a:pos x="179" y="27"/>
                </a:cxn>
                <a:cxn ang="0">
                  <a:pos x="161" y="28"/>
                </a:cxn>
                <a:cxn ang="0">
                  <a:pos x="153" y="13"/>
                </a:cxn>
                <a:cxn ang="0">
                  <a:pos x="133" y="6"/>
                </a:cxn>
                <a:cxn ang="0">
                  <a:pos x="118" y="1"/>
                </a:cxn>
                <a:cxn ang="0">
                  <a:pos x="108" y="9"/>
                </a:cxn>
                <a:cxn ang="0">
                  <a:pos x="107" y="24"/>
                </a:cxn>
                <a:cxn ang="0">
                  <a:pos x="98" y="35"/>
                </a:cxn>
                <a:cxn ang="0">
                  <a:pos x="81" y="33"/>
                </a:cxn>
                <a:cxn ang="0">
                  <a:pos x="68" y="23"/>
                </a:cxn>
                <a:cxn ang="0">
                  <a:pos x="44" y="22"/>
                </a:cxn>
                <a:cxn ang="0">
                  <a:pos x="29" y="30"/>
                </a:cxn>
                <a:cxn ang="0">
                  <a:pos x="10" y="40"/>
                </a:cxn>
                <a:cxn ang="0">
                  <a:pos x="0" y="44"/>
                </a:cxn>
                <a:cxn ang="0">
                  <a:pos x="9" y="55"/>
                </a:cxn>
                <a:cxn ang="0">
                  <a:pos x="29" y="69"/>
                </a:cxn>
                <a:cxn ang="0">
                  <a:pos x="34" y="88"/>
                </a:cxn>
                <a:cxn ang="0">
                  <a:pos x="57" y="104"/>
                </a:cxn>
                <a:cxn ang="0">
                  <a:pos x="72" y="114"/>
                </a:cxn>
                <a:cxn ang="0">
                  <a:pos x="88" y="135"/>
                </a:cxn>
                <a:cxn ang="0">
                  <a:pos x="129" y="137"/>
                </a:cxn>
                <a:cxn ang="0">
                  <a:pos x="162" y="145"/>
                </a:cxn>
                <a:cxn ang="0">
                  <a:pos x="182" y="152"/>
                </a:cxn>
                <a:cxn ang="0">
                  <a:pos x="227" y="141"/>
                </a:cxn>
                <a:cxn ang="0">
                  <a:pos x="261" y="121"/>
                </a:cxn>
                <a:cxn ang="0">
                  <a:pos x="269" y="105"/>
                </a:cxn>
                <a:cxn ang="0">
                  <a:pos x="304" y="99"/>
                </a:cxn>
                <a:cxn ang="0">
                  <a:pos x="328" y="84"/>
                </a:cxn>
                <a:cxn ang="0">
                  <a:pos x="354" y="79"/>
                </a:cxn>
              </a:cxnLst>
              <a:rect l="0" t="0" r="r" b="b"/>
              <a:pathLst>
                <a:path w="355" h="153">
                  <a:moveTo>
                    <a:pt x="340" y="64"/>
                  </a:moveTo>
                  <a:cubicBezTo>
                    <a:pt x="336" y="60"/>
                    <a:pt x="330" y="62"/>
                    <a:pt x="329" y="65"/>
                  </a:cubicBezTo>
                  <a:cubicBezTo>
                    <a:pt x="327" y="69"/>
                    <a:pt x="324" y="64"/>
                    <a:pt x="318" y="64"/>
                  </a:cubicBezTo>
                  <a:cubicBezTo>
                    <a:pt x="311" y="64"/>
                    <a:pt x="311" y="68"/>
                    <a:pt x="306" y="63"/>
                  </a:cubicBezTo>
                  <a:cubicBezTo>
                    <a:pt x="302" y="59"/>
                    <a:pt x="308" y="57"/>
                    <a:pt x="308" y="57"/>
                  </a:cubicBezTo>
                  <a:cubicBezTo>
                    <a:pt x="308" y="52"/>
                    <a:pt x="308" y="52"/>
                    <a:pt x="308" y="52"/>
                  </a:cubicBezTo>
                  <a:cubicBezTo>
                    <a:pt x="318" y="34"/>
                    <a:pt x="318" y="34"/>
                    <a:pt x="318" y="34"/>
                  </a:cubicBezTo>
                  <a:cubicBezTo>
                    <a:pt x="315" y="33"/>
                    <a:pt x="311" y="32"/>
                    <a:pt x="309" y="33"/>
                  </a:cubicBezTo>
                  <a:cubicBezTo>
                    <a:pt x="307" y="34"/>
                    <a:pt x="300" y="33"/>
                    <a:pt x="300" y="31"/>
                  </a:cubicBezTo>
                  <a:cubicBezTo>
                    <a:pt x="299" y="29"/>
                    <a:pt x="288" y="28"/>
                    <a:pt x="286" y="30"/>
                  </a:cubicBezTo>
                  <a:cubicBezTo>
                    <a:pt x="283" y="32"/>
                    <a:pt x="277" y="34"/>
                    <a:pt x="277" y="36"/>
                  </a:cubicBezTo>
                  <a:cubicBezTo>
                    <a:pt x="276" y="39"/>
                    <a:pt x="270" y="38"/>
                    <a:pt x="268" y="40"/>
                  </a:cubicBezTo>
                  <a:cubicBezTo>
                    <a:pt x="265" y="41"/>
                    <a:pt x="253" y="42"/>
                    <a:pt x="253" y="43"/>
                  </a:cubicBezTo>
                  <a:cubicBezTo>
                    <a:pt x="253" y="45"/>
                    <a:pt x="240" y="45"/>
                    <a:pt x="238" y="43"/>
                  </a:cubicBezTo>
                  <a:cubicBezTo>
                    <a:pt x="236" y="42"/>
                    <a:pt x="225" y="43"/>
                    <a:pt x="224" y="41"/>
                  </a:cubicBezTo>
                  <a:cubicBezTo>
                    <a:pt x="222" y="38"/>
                    <a:pt x="218" y="37"/>
                    <a:pt x="218" y="34"/>
                  </a:cubicBezTo>
                  <a:cubicBezTo>
                    <a:pt x="218" y="32"/>
                    <a:pt x="209" y="32"/>
                    <a:pt x="208" y="30"/>
                  </a:cubicBezTo>
                  <a:cubicBezTo>
                    <a:pt x="207" y="28"/>
                    <a:pt x="201" y="27"/>
                    <a:pt x="200" y="28"/>
                  </a:cubicBezTo>
                  <a:cubicBezTo>
                    <a:pt x="199" y="28"/>
                    <a:pt x="191" y="26"/>
                    <a:pt x="189" y="25"/>
                  </a:cubicBezTo>
                  <a:cubicBezTo>
                    <a:pt x="187" y="25"/>
                    <a:pt x="181" y="27"/>
                    <a:pt x="179" y="27"/>
                  </a:cubicBezTo>
                  <a:cubicBezTo>
                    <a:pt x="177" y="27"/>
                    <a:pt x="173" y="30"/>
                    <a:pt x="171" y="31"/>
                  </a:cubicBezTo>
                  <a:cubicBezTo>
                    <a:pt x="169" y="31"/>
                    <a:pt x="162" y="27"/>
                    <a:pt x="161" y="28"/>
                  </a:cubicBezTo>
                  <a:cubicBezTo>
                    <a:pt x="160" y="29"/>
                    <a:pt x="156" y="24"/>
                    <a:pt x="154" y="22"/>
                  </a:cubicBezTo>
                  <a:cubicBezTo>
                    <a:pt x="152" y="20"/>
                    <a:pt x="154" y="15"/>
                    <a:pt x="153" y="13"/>
                  </a:cubicBezTo>
                  <a:cubicBezTo>
                    <a:pt x="151" y="11"/>
                    <a:pt x="144" y="11"/>
                    <a:pt x="142" y="9"/>
                  </a:cubicBezTo>
                  <a:cubicBezTo>
                    <a:pt x="139" y="8"/>
                    <a:pt x="136" y="6"/>
                    <a:pt x="133" y="6"/>
                  </a:cubicBezTo>
                  <a:cubicBezTo>
                    <a:pt x="131" y="6"/>
                    <a:pt x="127" y="5"/>
                    <a:pt x="126" y="4"/>
                  </a:cubicBezTo>
                  <a:cubicBezTo>
                    <a:pt x="125" y="3"/>
                    <a:pt x="120" y="2"/>
                    <a:pt x="118" y="1"/>
                  </a:cubicBezTo>
                  <a:cubicBezTo>
                    <a:pt x="116" y="0"/>
                    <a:pt x="115" y="3"/>
                    <a:pt x="114" y="5"/>
                  </a:cubicBezTo>
                  <a:cubicBezTo>
                    <a:pt x="113" y="6"/>
                    <a:pt x="109" y="6"/>
                    <a:pt x="108" y="9"/>
                  </a:cubicBezTo>
                  <a:cubicBezTo>
                    <a:pt x="107" y="11"/>
                    <a:pt x="103" y="12"/>
                    <a:pt x="103" y="14"/>
                  </a:cubicBezTo>
                  <a:cubicBezTo>
                    <a:pt x="104" y="17"/>
                    <a:pt x="106" y="22"/>
                    <a:pt x="107" y="24"/>
                  </a:cubicBezTo>
                  <a:cubicBezTo>
                    <a:pt x="109" y="25"/>
                    <a:pt x="108" y="29"/>
                    <a:pt x="107" y="30"/>
                  </a:cubicBezTo>
                  <a:cubicBezTo>
                    <a:pt x="106" y="32"/>
                    <a:pt x="99" y="33"/>
                    <a:pt x="98" y="35"/>
                  </a:cubicBezTo>
                  <a:cubicBezTo>
                    <a:pt x="96" y="37"/>
                    <a:pt x="93" y="35"/>
                    <a:pt x="90" y="33"/>
                  </a:cubicBezTo>
                  <a:cubicBezTo>
                    <a:pt x="86" y="31"/>
                    <a:pt x="82" y="32"/>
                    <a:pt x="81" y="33"/>
                  </a:cubicBezTo>
                  <a:cubicBezTo>
                    <a:pt x="79" y="35"/>
                    <a:pt x="73" y="30"/>
                    <a:pt x="71" y="30"/>
                  </a:cubicBezTo>
                  <a:cubicBezTo>
                    <a:pt x="70" y="29"/>
                    <a:pt x="69" y="23"/>
                    <a:pt x="68" y="23"/>
                  </a:cubicBezTo>
                  <a:cubicBezTo>
                    <a:pt x="66" y="24"/>
                    <a:pt x="54" y="21"/>
                    <a:pt x="52" y="21"/>
                  </a:cubicBezTo>
                  <a:cubicBezTo>
                    <a:pt x="50" y="20"/>
                    <a:pt x="45" y="20"/>
                    <a:pt x="44" y="22"/>
                  </a:cubicBezTo>
                  <a:cubicBezTo>
                    <a:pt x="43" y="24"/>
                    <a:pt x="37" y="23"/>
                    <a:pt x="36" y="25"/>
                  </a:cubicBezTo>
                  <a:cubicBezTo>
                    <a:pt x="35" y="27"/>
                    <a:pt x="31" y="28"/>
                    <a:pt x="29" y="30"/>
                  </a:cubicBezTo>
                  <a:cubicBezTo>
                    <a:pt x="27" y="32"/>
                    <a:pt x="22" y="32"/>
                    <a:pt x="20" y="35"/>
                  </a:cubicBezTo>
                  <a:cubicBezTo>
                    <a:pt x="19" y="38"/>
                    <a:pt x="12" y="40"/>
                    <a:pt x="10" y="40"/>
                  </a:cubicBezTo>
                  <a:cubicBezTo>
                    <a:pt x="8" y="40"/>
                    <a:pt x="3" y="41"/>
                    <a:pt x="2" y="43"/>
                  </a:cubicBezTo>
                  <a:cubicBezTo>
                    <a:pt x="2" y="44"/>
                    <a:pt x="1" y="44"/>
                    <a:pt x="0" y="44"/>
                  </a:cubicBezTo>
                  <a:cubicBezTo>
                    <a:pt x="0" y="44"/>
                    <a:pt x="1" y="44"/>
                    <a:pt x="1" y="45"/>
                  </a:cubicBezTo>
                  <a:cubicBezTo>
                    <a:pt x="2" y="52"/>
                    <a:pt x="5" y="52"/>
                    <a:pt x="9" y="55"/>
                  </a:cubicBezTo>
                  <a:cubicBezTo>
                    <a:pt x="12" y="58"/>
                    <a:pt x="15" y="61"/>
                    <a:pt x="19" y="61"/>
                  </a:cubicBezTo>
                  <a:cubicBezTo>
                    <a:pt x="23" y="61"/>
                    <a:pt x="28" y="65"/>
                    <a:pt x="29" y="69"/>
                  </a:cubicBezTo>
                  <a:cubicBezTo>
                    <a:pt x="29" y="72"/>
                    <a:pt x="33" y="76"/>
                    <a:pt x="35" y="77"/>
                  </a:cubicBezTo>
                  <a:cubicBezTo>
                    <a:pt x="37" y="79"/>
                    <a:pt x="34" y="84"/>
                    <a:pt x="34" y="88"/>
                  </a:cubicBezTo>
                  <a:cubicBezTo>
                    <a:pt x="34" y="93"/>
                    <a:pt x="29" y="94"/>
                    <a:pt x="31" y="98"/>
                  </a:cubicBezTo>
                  <a:cubicBezTo>
                    <a:pt x="34" y="102"/>
                    <a:pt x="52" y="104"/>
                    <a:pt x="57" y="104"/>
                  </a:cubicBezTo>
                  <a:cubicBezTo>
                    <a:pt x="62" y="104"/>
                    <a:pt x="64" y="109"/>
                    <a:pt x="65" y="109"/>
                  </a:cubicBezTo>
                  <a:cubicBezTo>
                    <a:pt x="68" y="110"/>
                    <a:pt x="69" y="113"/>
                    <a:pt x="72" y="114"/>
                  </a:cubicBezTo>
                  <a:cubicBezTo>
                    <a:pt x="76" y="115"/>
                    <a:pt x="80" y="117"/>
                    <a:pt x="81" y="124"/>
                  </a:cubicBezTo>
                  <a:cubicBezTo>
                    <a:pt x="83" y="130"/>
                    <a:pt x="87" y="132"/>
                    <a:pt x="88" y="135"/>
                  </a:cubicBezTo>
                  <a:cubicBezTo>
                    <a:pt x="88" y="138"/>
                    <a:pt x="96" y="136"/>
                    <a:pt x="102" y="137"/>
                  </a:cubicBezTo>
                  <a:cubicBezTo>
                    <a:pt x="108" y="137"/>
                    <a:pt x="125" y="137"/>
                    <a:pt x="129" y="137"/>
                  </a:cubicBezTo>
                  <a:cubicBezTo>
                    <a:pt x="133" y="138"/>
                    <a:pt x="144" y="137"/>
                    <a:pt x="149" y="142"/>
                  </a:cubicBezTo>
                  <a:cubicBezTo>
                    <a:pt x="155" y="146"/>
                    <a:pt x="158" y="142"/>
                    <a:pt x="162" y="145"/>
                  </a:cubicBezTo>
                  <a:cubicBezTo>
                    <a:pt x="165" y="147"/>
                    <a:pt x="168" y="148"/>
                    <a:pt x="173" y="148"/>
                  </a:cubicBezTo>
                  <a:cubicBezTo>
                    <a:pt x="179" y="147"/>
                    <a:pt x="179" y="151"/>
                    <a:pt x="182" y="152"/>
                  </a:cubicBezTo>
                  <a:cubicBezTo>
                    <a:pt x="186" y="153"/>
                    <a:pt x="192" y="146"/>
                    <a:pt x="202" y="142"/>
                  </a:cubicBezTo>
                  <a:cubicBezTo>
                    <a:pt x="211" y="137"/>
                    <a:pt x="222" y="140"/>
                    <a:pt x="227" y="141"/>
                  </a:cubicBezTo>
                  <a:cubicBezTo>
                    <a:pt x="232" y="142"/>
                    <a:pt x="242" y="139"/>
                    <a:pt x="247" y="132"/>
                  </a:cubicBezTo>
                  <a:cubicBezTo>
                    <a:pt x="253" y="126"/>
                    <a:pt x="261" y="127"/>
                    <a:pt x="261" y="121"/>
                  </a:cubicBezTo>
                  <a:cubicBezTo>
                    <a:pt x="262" y="116"/>
                    <a:pt x="255" y="113"/>
                    <a:pt x="258" y="108"/>
                  </a:cubicBezTo>
                  <a:cubicBezTo>
                    <a:pt x="261" y="103"/>
                    <a:pt x="266" y="104"/>
                    <a:pt x="269" y="105"/>
                  </a:cubicBezTo>
                  <a:cubicBezTo>
                    <a:pt x="272" y="107"/>
                    <a:pt x="280" y="109"/>
                    <a:pt x="287" y="104"/>
                  </a:cubicBezTo>
                  <a:cubicBezTo>
                    <a:pt x="295" y="99"/>
                    <a:pt x="298" y="100"/>
                    <a:pt x="304" y="99"/>
                  </a:cubicBezTo>
                  <a:cubicBezTo>
                    <a:pt x="311" y="98"/>
                    <a:pt x="310" y="94"/>
                    <a:pt x="314" y="89"/>
                  </a:cubicBezTo>
                  <a:cubicBezTo>
                    <a:pt x="319" y="85"/>
                    <a:pt x="324" y="84"/>
                    <a:pt x="328" y="84"/>
                  </a:cubicBezTo>
                  <a:cubicBezTo>
                    <a:pt x="332" y="84"/>
                    <a:pt x="338" y="79"/>
                    <a:pt x="343" y="81"/>
                  </a:cubicBezTo>
                  <a:cubicBezTo>
                    <a:pt x="347" y="82"/>
                    <a:pt x="354" y="83"/>
                    <a:pt x="354" y="79"/>
                  </a:cubicBezTo>
                  <a:cubicBezTo>
                    <a:pt x="355" y="76"/>
                    <a:pt x="343" y="68"/>
                    <a:pt x="340" y="6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56" name="Freeform 58">
              <a:extLst/>
            </p:cNvPr>
            <p:cNvSpPr>
              <a:spLocks/>
            </p:cNvSpPr>
            <p:nvPr/>
          </p:nvSpPr>
          <p:spPr bwMode="auto">
            <a:xfrm>
              <a:off x="4731469" y="2929031"/>
              <a:ext cx="207725" cy="198792"/>
            </a:xfrm>
            <a:custGeom>
              <a:avLst/>
              <a:gdLst/>
              <a:ahLst/>
              <a:cxnLst>
                <a:cxn ang="0">
                  <a:pos x="74" y="4"/>
                </a:cxn>
                <a:cxn ang="0">
                  <a:pos x="65" y="0"/>
                </a:cxn>
                <a:cxn ang="0">
                  <a:pos x="58" y="9"/>
                </a:cxn>
                <a:cxn ang="0">
                  <a:pos x="50" y="15"/>
                </a:cxn>
                <a:cxn ang="0">
                  <a:pos x="46" y="19"/>
                </a:cxn>
                <a:cxn ang="0">
                  <a:pos x="38" y="21"/>
                </a:cxn>
                <a:cxn ang="0">
                  <a:pos x="31" y="18"/>
                </a:cxn>
                <a:cxn ang="0">
                  <a:pos x="24" y="26"/>
                </a:cxn>
                <a:cxn ang="0">
                  <a:pos x="3" y="38"/>
                </a:cxn>
                <a:cxn ang="0">
                  <a:pos x="0" y="43"/>
                </a:cxn>
                <a:cxn ang="0">
                  <a:pos x="13" y="49"/>
                </a:cxn>
                <a:cxn ang="0">
                  <a:pos x="6" y="62"/>
                </a:cxn>
                <a:cxn ang="0">
                  <a:pos x="8" y="68"/>
                </a:cxn>
                <a:cxn ang="0">
                  <a:pos x="14" y="71"/>
                </a:cxn>
                <a:cxn ang="0">
                  <a:pos x="22" y="70"/>
                </a:cxn>
                <a:cxn ang="0">
                  <a:pos x="25" y="71"/>
                </a:cxn>
                <a:cxn ang="0">
                  <a:pos x="31" y="66"/>
                </a:cxn>
                <a:cxn ang="0">
                  <a:pos x="42" y="64"/>
                </a:cxn>
                <a:cxn ang="0">
                  <a:pos x="48" y="62"/>
                </a:cxn>
                <a:cxn ang="0">
                  <a:pos x="38" y="52"/>
                </a:cxn>
                <a:cxn ang="0">
                  <a:pos x="41" y="42"/>
                </a:cxn>
                <a:cxn ang="0">
                  <a:pos x="61" y="30"/>
                </a:cxn>
                <a:cxn ang="0">
                  <a:pos x="65" y="17"/>
                </a:cxn>
                <a:cxn ang="0">
                  <a:pos x="77" y="4"/>
                </a:cxn>
                <a:cxn ang="0">
                  <a:pos x="74" y="4"/>
                </a:cxn>
              </a:cxnLst>
              <a:rect l="0" t="0" r="r" b="b"/>
              <a:pathLst>
                <a:path w="77" h="74">
                  <a:moveTo>
                    <a:pt x="74" y="4"/>
                  </a:moveTo>
                  <a:cubicBezTo>
                    <a:pt x="70" y="5"/>
                    <a:pt x="68" y="0"/>
                    <a:pt x="65" y="0"/>
                  </a:cubicBezTo>
                  <a:cubicBezTo>
                    <a:pt x="61" y="0"/>
                    <a:pt x="62" y="9"/>
                    <a:pt x="58" y="9"/>
                  </a:cubicBezTo>
                  <a:cubicBezTo>
                    <a:pt x="54" y="9"/>
                    <a:pt x="55" y="14"/>
                    <a:pt x="50" y="15"/>
                  </a:cubicBezTo>
                  <a:cubicBezTo>
                    <a:pt x="45" y="16"/>
                    <a:pt x="43" y="16"/>
                    <a:pt x="46" y="19"/>
                  </a:cubicBezTo>
                  <a:cubicBezTo>
                    <a:pt x="48" y="23"/>
                    <a:pt x="43" y="21"/>
                    <a:pt x="38" y="21"/>
                  </a:cubicBezTo>
                  <a:cubicBezTo>
                    <a:pt x="34" y="21"/>
                    <a:pt x="34" y="18"/>
                    <a:pt x="31" y="18"/>
                  </a:cubicBezTo>
                  <a:cubicBezTo>
                    <a:pt x="28" y="18"/>
                    <a:pt x="26" y="24"/>
                    <a:pt x="24" y="26"/>
                  </a:cubicBezTo>
                  <a:cubicBezTo>
                    <a:pt x="22" y="29"/>
                    <a:pt x="7" y="36"/>
                    <a:pt x="3" y="38"/>
                  </a:cubicBezTo>
                  <a:cubicBezTo>
                    <a:pt x="2" y="39"/>
                    <a:pt x="1" y="41"/>
                    <a:pt x="0" y="43"/>
                  </a:cubicBezTo>
                  <a:cubicBezTo>
                    <a:pt x="5" y="43"/>
                    <a:pt x="10" y="46"/>
                    <a:pt x="13" y="49"/>
                  </a:cubicBezTo>
                  <a:cubicBezTo>
                    <a:pt x="16" y="53"/>
                    <a:pt x="9" y="58"/>
                    <a:pt x="6" y="62"/>
                  </a:cubicBezTo>
                  <a:cubicBezTo>
                    <a:pt x="3" y="65"/>
                    <a:pt x="8" y="65"/>
                    <a:pt x="8" y="68"/>
                  </a:cubicBezTo>
                  <a:cubicBezTo>
                    <a:pt x="8" y="71"/>
                    <a:pt x="12" y="74"/>
                    <a:pt x="14" y="71"/>
                  </a:cubicBezTo>
                  <a:cubicBezTo>
                    <a:pt x="15" y="69"/>
                    <a:pt x="18" y="70"/>
                    <a:pt x="22" y="70"/>
                  </a:cubicBezTo>
                  <a:cubicBezTo>
                    <a:pt x="24" y="70"/>
                    <a:pt x="24" y="70"/>
                    <a:pt x="25" y="71"/>
                  </a:cubicBezTo>
                  <a:cubicBezTo>
                    <a:pt x="27" y="69"/>
                    <a:pt x="30" y="67"/>
                    <a:pt x="31" y="66"/>
                  </a:cubicBezTo>
                  <a:cubicBezTo>
                    <a:pt x="33" y="64"/>
                    <a:pt x="38" y="64"/>
                    <a:pt x="42" y="64"/>
                  </a:cubicBezTo>
                  <a:cubicBezTo>
                    <a:pt x="44" y="64"/>
                    <a:pt x="46" y="63"/>
                    <a:pt x="48" y="62"/>
                  </a:cubicBezTo>
                  <a:cubicBezTo>
                    <a:pt x="43" y="57"/>
                    <a:pt x="39" y="53"/>
                    <a:pt x="38" y="52"/>
                  </a:cubicBezTo>
                  <a:cubicBezTo>
                    <a:pt x="34" y="50"/>
                    <a:pt x="36" y="43"/>
                    <a:pt x="41" y="42"/>
                  </a:cubicBezTo>
                  <a:cubicBezTo>
                    <a:pt x="46" y="41"/>
                    <a:pt x="57" y="32"/>
                    <a:pt x="61" y="30"/>
                  </a:cubicBezTo>
                  <a:cubicBezTo>
                    <a:pt x="64" y="28"/>
                    <a:pt x="62" y="22"/>
                    <a:pt x="65" y="17"/>
                  </a:cubicBezTo>
                  <a:cubicBezTo>
                    <a:pt x="66" y="14"/>
                    <a:pt x="72" y="9"/>
                    <a:pt x="77" y="4"/>
                  </a:cubicBezTo>
                  <a:cubicBezTo>
                    <a:pt x="76" y="4"/>
                    <a:pt x="75" y="4"/>
                    <a:pt x="74" y="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110" name="Freeform 141">
              <a:extLst/>
            </p:cNvPr>
            <p:cNvSpPr>
              <a:spLocks noEditPoints="1"/>
            </p:cNvSpPr>
            <p:nvPr/>
          </p:nvSpPr>
          <p:spPr bwMode="auto">
            <a:xfrm>
              <a:off x="4892289" y="2832988"/>
              <a:ext cx="520430" cy="518196"/>
            </a:xfrm>
            <a:custGeom>
              <a:avLst/>
              <a:gdLst/>
              <a:ahLst/>
              <a:cxnLst>
                <a:cxn ang="0">
                  <a:pos x="171" y="24"/>
                </a:cxn>
                <a:cxn ang="0">
                  <a:pos x="139" y="9"/>
                </a:cxn>
                <a:cxn ang="0">
                  <a:pos x="135" y="31"/>
                </a:cxn>
                <a:cxn ang="0">
                  <a:pos x="121" y="41"/>
                </a:cxn>
                <a:cxn ang="0">
                  <a:pos x="119" y="57"/>
                </a:cxn>
                <a:cxn ang="0">
                  <a:pos x="131" y="53"/>
                </a:cxn>
                <a:cxn ang="0">
                  <a:pos x="134" y="44"/>
                </a:cxn>
                <a:cxn ang="0">
                  <a:pos x="158" y="45"/>
                </a:cxn>
                <a:cxn ang="0">
                  <a:pos x="180" y="32"/>
                </a:cxn>
                <a:cxn ang="0">
                  <a:pos x="182" y="21"/>
                </a:cxn>
                <a:cxn ang="0">
                  <a:pos x="119" y="82"/>
                </a:cxn>
                <a:cxn ang="0">
                  <a:pos x="106" y="108"/>
                </a:cxn>
                <a:cxn ang="0">
                  <a:pos x="89" y="112"/>
                </a:cxn>
                <a:cxn ang="0">
                  <a:pos x="73" y="132"/>
                </a:cxn>
                <a:cxn ang="0">
                  <a:pos x="53" y="136"/>
                </a:cxn>
                <a:cxn ang="0">
                  <a:pos x="19" y="150"/>
                </a:cxn>
                <a:cxn ang="0">
                  <a:pos x="31" y="154"/>
                </a:cxn>
                <a:cxn ang="0">
                  <a:pos x="64" y="157"/>
                </a:cxn>
                <a:cxn ang="0">
                  <a:pos x="81" y="149"/>
                </a:cxn>
                <a:cxn ang="0">
                  <a:pos x="99" y="146"/>
                </a:cxn>
                <a:cxn ang="0">
                  <a:pos x="114" y="140"/>
                </a:cxn>
                <a:cxn ang="0">
                  <a:pos x="128" y="122"/>
                </a:cxn>
                <a:cxn ang="0">
                  <a:pos x="141" y="93"/>
                </a:cxn>
                <a:cxn ang="0">
                  <a:pos x="121" y="67"/>
                </a:cxn>
                <a:cxn ang="0">
                  <a:pos x="37" y="156"/>
                </a:cxn>
                <a:cxn ang="0">
                  <a:pos x="42" y="168"/>
                </a:cxn>
                <a:cxn ang="0">
                  <a:pos x="59" y="155"/>
                </a:cxn>
                <a:cxn ang="0">
                  <a:pos x="25" y="166"/>
                </a:cxn>
                <a:cxn ang="0">
                  <a:pos x="7" y="163"/>
                </a:cxn>
                <a:cxn ang="0">
                  <a:pos x="8" y="168"/>
                </a:cxn>
                <a:cxn ang="0">
                  <a:pos x="14" y="193"/>
                </a:cxn>
                <a:cxn ang="0">
                  <a:pos x="25" y="166"/>
                </a:cxn>
              </a:cxnLst>
              <a:rect l="0" t="0" r="r" b="b"/>
              <a:pathLst>
                <a:path w="193" h="193">
                  <a:moveTo>
                    <a:pt x="182" y="21"/>
                  </a:moveTo>
                  <a:cubicBezTo>
                    <a:pt x="180" y="18"/>
                    <a:pt x="176" y="23"/>
                    <a:pt x="171" y="24"/>
                  </a:cubicBezTo>
                  <a:cubicBezTo>
                    <a:pt x="166" y="25"/>
                    <a:pt x="150" y="12"/>
                    <a:pt x="146" y="6"/>
                  </a:cubicBezTo>
                  <a:cubicBezTo>
                    <a:pt x="142" y="0"/>
                    <a:pt x="136" y="5"/>
                    <a:pt x="139" y="9"/>
                  </a:cubicBezTo>
                  <a:cubicBezTo>
                    <a:pt x="142" y="13"/>
                    <a:pt x="138" y="15"/>
                    <a:pt x="138" y="21"/>
                  </a:cubicBezTo>
                  <a:cubicBezTo>
                    <a:pt x="138" y="27"/>
                    <a:pt x="134" y="27"/>
                    <a:pt x="135" y="31"/>
                  </a:cubicBezTo>
                  <a:cubicBezTo>
                    <a:pt x="136" y="35"/>
                    <a:pt x="130" y="34"/>
                    <a:pt x="126" y="35"/>
                  </a:cubicBezTo>
                  <a:cubicBezTo>
                    <a:pt x="122" y="35"/>
                    <a:pt x="126" y="39"/>
                    <a:pt x="121" y="41"/>
                  </a:cubicBezTo>
                  <a:cubicBezTo>
                    <a:pt x="117" y="43"/>
                    <a:pt x="117" y="47"/>
                    <a:pt x="119" y="48"/>
                  </a:cubicBezTo>
                  <a:cubicBezTo>
                    <a:pt x="122" y="49"/>
                    <a:pt x="120" y="54"/>
                    <a:pt x="119" y="57"/>
                  </a:cubicBezTo>
                  <a:cubicBezTo>
                    <a:pt x="119" y="60"/>
                    <a:pt x="122" y="57"/>
                    <a:pt x="125" y="54"/>
                  </a:cubicBezTo>
                  <a:cubicBezTo>
                    <a:pt x="128" y="51"/>
                    <a:pt x="130" y="56"/>
                    <a:pt x="131" y="53"/>
                  </a:cubicBezTo>
                  <a:cubicBezTo>
                    <a:pt x="132" y="50"/>
                    <a:pt x="124" y="48"/>
                    <a:pt x="124" y="45"/>
                  </a:cubicBezTo>
                  <a:cubicBezTo>
                    <a:pt x="125" y="41"/>
                    <a:pt x="130" y="46"/>
                    <a:pt x="134" y="44"/>
                  </a:cubicBezTo>
                  <a:cubicBezTo>
                    <a:pt x="138" y="42"/>
                    <a:pt x="146" y="43"/>
                    <a:pt x="151" y="48"/>
                  </a:cubicBezTo>
                  <a:cubicBezTo>
                    <a:pt x="156" y="52"/>
                    <a:pt x="157" y="50"/>
                    <a:pt x="158" y="45"/>
                  </a:cubicBezTo>
                  <a:cubicBezTo>
                    <a:pt x="159" y="40"/>
                    <a:pt x="167" y="37"/>
                    <a:pt x="174" y="37"/>
                  </a:cubicBezTo>
                  <a:cubicBezTo>
                    <a:pt x="182" y="37"/>
                    <a:pt x="183" y="34"/>
                    <a:pt x="180" y="32"/>
                  </a:cubicBezTo>
                  <a:cubicBezTo>
                    <a:pt x="178" y="30"/>
                    <a:pt x="193" y="21"/>
                    <a:pt x="193" y="18"/>
                  </a:cubicBezTo>
                  <a:cubicBezTo>
                    <a:pt x="192" y="15"/>
                    <a:pt x="185" y="24"/>
                    <a:pt x="182" y="21"/>
                  </a:cubicBezTo>
                  <a:close/>
                  <a:moveTo>
                    <a:pt x="121" y="67"/>
                  </a:moveTo>
                  <a:cubicBezTo>
                    <a:pt x="118" y="68"/>
                    <a:pt x="115" y="79"/>
                    <a:pt x="119" y="82"/>
                  </a:cubicBezTo>
                  <a:cubicBezTo>
                    <a:pt x="123" y="85"/>
                    <a:pt x="113" y="90"/>
                    <a:pt x="113" y="97"/>
                  </a:cubicBezTo>
                  <a:cubicBezTo>
                    <a:pt x="114" y="103"/>
                    <a:pt x="107" y="103"/>
                    <a:pt x="106" y="108"/>
                  </a:cubicBezTo>
                  <a:cubicBezTo>
                    <a:pt x="105" y="112"/>
                    <a:pt x="102" y="111"/>
                    <a:pt x="96" y="116"/>
                  </a:cubicBezTo>
                  <a:cubicBezTo>
                    <a:pt x="90" y="120"/>
                    <a:pt x="87" y="115"/>
                    <a:pt x="89" y="112"/>
                  </a:cubicBezTo>
                  <a:cubicBezTo>
                    <a:pt x="90" y="109"/>
                    <a:pt x="80" y="114"/>
                    <a:pt x="80" y="121"/>
                  </a:cubicBezTo>
                  <a:cubicBezTo>
                    <a:pt x="81" y="128"/>
                    <a:pt x="71" y="129"/>
                    <a:pt x="73" y="132"/>
                  </a:cubicBezTo>
                  <a:cubicBezTo>
                    <a:pt x="76" y="136"/>
                    <a:pt x="66" y="138"/>
                    <a:pt x="66" y="135"/>
                  </a:cubicBezTo>
                  <a:cubicBezTo>
                    <a:pt x="67" y="132"/>
                    <a:pt x="60" y="133"/>
                    <a:pt x="53" y="136"/>
                  </a:cubicBezTo>
                  <a:cubicBezTo>
                    <a:pt x="45" y="139"/>
                    <a:pt x="40" y="133"/>
                    <a:pt x="36" y="137"/>
                  </a:cubicBezTo>
                  <a:cubicBezTo>
                    <a:pt x="32" y="142"/>
                    <a:pt x="24" y="149"/>
                    <a:pt x="19" y="150"/>
                  </a:cubicBezTo>
                  <a:cubicBezTo>
                    <a:pt x="13" y="151"/>
                    <a:pt x="16" y="158"/>
                    <a:pt x="19" y="157"/>
                  </a:cubicBezTo>
                  <a:cubicBezTo>
                    <a:pt x="23" y="155"/>
                    <a:pt x="29" y="157"/>
                    <a:pt x="31" y="154"/>
                  </a:cubicBezTo>
                  <a:cubicBezTo>
                    <a:pt x="33" y="151"/>
                    <a:pt x="49" y="147"/>
                    <a:pt x="59" y="147"/>
                  </a:cubicBezTo>
                  <a:cubicBezTo>
                    <a:pt x="69" y="147"/>
                    <a:pt x="63" y="152"/>
                    <a:pt x="64" y="157"/>
                  </a:cubicBezTo>
                  <a:cubicBezTo>
                    <a:pt x="65" y="162"/>
                    <a:pt x="73" y="161"/>
                    <a:pt x="77" y="156"/>
                  </a:cubicBezTo>
                  <a:cubicBezTo>
                    <a:pt x="82" y="151"/>
                    <a:pt x="85" y="152"/>
                    <a:pt x="81" y="149"/>
                  </a:cubicBezTo>
                  <a:cubicBezTo>
                    <a:pt x="78" y="146"/>
                    <a:pt x="82" y="143"/>
                    <a:pt x="85" y="147"/>
                  </a:cubicBezTo>
                  <a:cubicBezTo>
                    <a:pt x="87" y="151"/>
                    <a:pt x="96" y="151"/>
                    <a:pt x="99" y="146"/>
                  </a:cubicBezTo>
                  <a:cubicBezTo>
                    <a:pt x="102" y="141"/>
                    <a:pt x="103" y="147"/>
                    <a:pt x="107" y="147"/>
                  </a:cubicBezTo>
                  <a:cubicBezTo>
                    <a:pt x="111" y="146"/>
                    <a:pt x="114" y="136"/>
                    <a:pt x="114" y="140"/>
                  </a:cubicBezTo>
                  <a:cubicBezTo>
                    <a:pt x="114" y="144"/>
                    <a:pt x="121" y="143"/>
                    <a:pt x="125" y="138"/>
                  </a:cubicBezTo>
                  <a:cubicBezTo>
                    <a:pt x="129" y="134"/>
                    <a:pt x="125" y="126"/>
                    <a:pt x="128" y="122"/>
                  </a:cubicBezTo>
                  <a:cubicBezTo>
                    <a:pt x="130" y="118"/>
                    <a:pt x="133" y="110"/>
                    <a:pt x="130" y="105"/>
                  </a:cubicBezTo>
                  <a:cubicBezTo>
                    <a:pt x="128" y="100"/>
                    <a:pt x="136" y="97"/>
                    <a:pt x="141" y="93"/>
                  </a:cubicBezTo>
                  <a:cubicBezTo>
                    <a:pt x="145" y="89"/>
                    <a:pt x="136" y="69"/>
                    <a:pt x="135" y="63"/>
                  </a:cubicBezTo>
                  <a:cubicBezTo>
                    <a:pt x="135" y="57"/>
                    <a:pt x="124" y="65"/>
                    <a:pt x="121" y="67"/>
                  </a:cubicBezTo>
                  <a:close/>
                  <a:moveTo>
                    <a:pt x="48" y="153"/>
                  </a:moveTo>
                  <a:cubicBezTo>
                    <a:pt x="46" y="157"/>
                    <a:pt x="42" y="155"/>
                    <a:pt x="37" y="156"/>
                  </a:cubicBezTo>
                  <a:cubicBezTo>
                    <a:pt x="32" y="157"/>
                    <a:pt x="32" y="170"/>
                    <a:pt x="35" y="171"/>
                  </a:cubicBezTo>
                  <a:cubicBezTo>
                    <a:pt x="38" y="172"/>
                    <a:pt x="41" y="172"/>
                    <a:pt x="42" y="168"/>
                  </a:cubicBezTo>
                  <a:cubicBezTo>
                    <a:pt x="43" y="164"/>
                    <a:pt x="48" y="163"/>
                    <a:pt x="51" y="165"/>
                  </a:cubicBezTo>
                  <a:cubicBezTo>
                    <a:pt x="55" y="166"/>
                    <a:pt x="59" y="160"/>
                    <a:pt x="59" y="155"/>
                  </a:cubicBezTo>
                  <a:cubicBezTo>
                    <a:pt x="59" y="150"/>
                    <a:pt x="49" y="150"/>
                    <a:pt x="48" y="153"/>
                  </a:cubicBezTo>
                  <a:close/>
                  <a:moveTo>
                    <a:pt x="25" y="166"/>
                  </a:moveTo>
                  <a:cubicBezTo>
                    <a:pt x="25" y="163"/>
                    <a:pt x="17" y="164"/>
                    <a:pt x="17" y="161"/>
                  </a:cubicBezTo>
                  <a:cubicBezTo>
                    <a:pt x="17" y="158"/>
                    <a:pt x="12" y="159"/>
                    <a:pt x="7" y="163"/>
                  </a:cubicBezTo>
                  <a:cubicBezTo>
                    <a:pt x="2" y="167"/>
                    <a:pt x="0" y="167"/>
                    <a:pt x="2" y="171"/>
                  </a:cubicBezTo>
                  <a:cubicBezTo>
                    <a:pt x="4" y="175"/>
                    <a:pt x="7" y="171"/>
                    <a:pt x="8" y="168"/>
                  </a:cubicBezTo>
                  <a:cubicBezTo>
                    <a:pt x="10" y="164"/>
                    <a:pt x="13" y="173"/>
                    <a:pt x="10" y="179"/>
                  </a:cubicBezTo>
                  <a:cubicBezTo>
                    <a:pt x="7" y="185"/>
                    <a:pt x="10" y="193"/>
                    <a:pt x="14" y="193"/>
                  </a:cubicBezTo>
                  <a:cubicBezTo>
                    <a:pt x="18" y="192"/>
                    <a:pt x="22" y="180"/>
                    <a:pt x="27" y="174"/>
                  </a:cubicBezTo>
                  <a:cubicBezTo>
                    <a:pt x="32" y="167"/>
                    <a:pt x="25" y="170"/>
                    <a:pt x="25" y="166"/>
                  </a:cubicBezTo>
                  <a:close/>
                </a:path>
              </a:pathLst>
            </a:custGeom>
            <a:solidFill>
              <a:srgbClr val="FFC000">
                <a:alpha val="59000"/>
              </a:srgbClr>
            </a:solidFill>
            <a:ln w="15875" cap="rnd">
              <a:solidFill>
                <a:schemeClr val="bg1">
                  <a:alpha val="43000"/>
                </a:scheme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111" name="Freeform 142">
              <a:extLst/>
            </p:cNvPr>
            <p:cNvSpPr>
              <a:spLocks noEditPoints="1"/>
            </p:cNvSpPr>
            <p:nvPr/>
          </p:nvSpPr>
          <p:spPr bwMode="auto">
            <a:xfrm>
              <a:off x="3237191" y="2518049"/>
              <a:ext cx="1820387" cy="1261986"/>
            </a:xfrm>
            <a:custGeom>
              <a:avLst/>
              <a:gdLst/>
              <a:ahLst/>
              <a:cxnLst>
                <a:cxn ang="0">
                  <a:pos x="643" y="87"/>
                </a:cxn>
                <a:cxn ang="0">
                  <a:pos x="610" y="63"/>
                </a:cxn>
                <a:cxn ang="0">
                  <a:pos x="583" y="26"/>
                </a:cxn>
                <a:cxn ang="0">
                  <a:pos x="544" y="1"/>
                </a:cxn>
                <a:cxn ang="0">
                  <a:pos x="517" y="21"/>
                </a:cxn>
                <a:cxn ang="0">
                  <a:pos x="495" y="54"/>
                </a:cxn>
                <a:cxn ang="0">
                  <a:pos x="461" y="73"/>
                </a:cxn>
                <a:cxn ang="0">
                  <a:pos x="482" y="86"/>
                </a:cxn>
                <a:cxn ang="0">
                  <a:pos x="481" y="105"/>
                </a:cxn>
                <a:cxn ang="0">
                  <a:pos x="422" y="126"/>
                </a:cxn>
                <a:cxn ang="0">
                  <a:pos x="380" y="162"/>
                </a:cxn>
                <a:cxn ang="0">
                  <a:pos x="315" y="166"/>
                </a:cxn>
                <a:cxn ang="0">
                  <a:pos x="241" y="156"/>
                </a:cxn>
                <a:cxn ang="0">
                  <a:pos x="210" y="125"/>
                </a:cxn>
                <a:cxn ang="0">
                  <a:pos x="182" y="90"/>
                </a:cxn>
                <a:cxn ang="0">
                  <a:pos x="153" y="65"/>
                </a:cxn>
                <a:cxn ang="0">
                  <a:pos x="137" y="76"/>
                </a:cxn>
                <a:cxn ang="0">
                  <a:pos x="111" y="96"/>
                </a:cxn>
                <a:cxn ang="0">
                  <a:pos x="88" y="121"/>
                </a:cxn>
                <a:cxn ang="0">
                  <a:pos x="78" y="150"/>
                </a:cxn>
                <a:cxn ang="0">
                  <a:pos x="52" y="175"/>
                </a:cxn>
                <a:cxn ang="0">
                  <a:pos x="19" y="186"/>
                </a:cxn>
                <a:cxn ang="0">
                  <a:pos x="0" y="200"/>
                </a:cxn>
                <a:cxn ang="0">
                  <a:pos x="15" y="232"/>
                </a:cxn>
                <a:cxn ang="0">
                  <a:pos x="39" y="254"/>
                </a:cxn>
                <a:cxn ang="0">
                  <a:pos x="59" y="247"/>
                </a:cxn>
                <a:cxn ang="0">
                  <a:pos x="56" y="276"/>
                </a:cxn>
                <a:cxn ang="0">
                  <a:pos x="56" y="304"/>
                </a:cxn>
                <a:cxn ang="0">
                  <a:pos x="77" y="322"/>
                </a:cxn>
                <a:cxn ang="0">
                  <a:pos x="138" y="347"/>
                </a:cxn>
                <a:cxn ang="0">
                  <a:pos x="162" y="353"/>
                </a:cxn>
                <a:cxn ang="0">
                  <a:pos x="183" y="347"/>
                </a:cxn>
                <a:cxn ang="0">
                  <a:pos x="210" y="340"/>
                </a:cxn>
                <a:cxn ang="0">
                  <a:pos x="243" y="340"/>
                </a:cxn>
                <a:cxn ang="0">
                  <a:pos x="261" y="352"/>
                </a:cxn>
                <a:cxn ang="0">
                  <a:pos x="256" y="395"/>
                </a:cxn>
                <a:cxn ang="0">
                  <a:pos x="274" y="419"/>
                </a:cxn>
                <a:cxn ang="0">
                  <a:pos x="298" y="430"/>
                </a:cxn>
                <a:cxn ang="0">
                  <a:pos x="316" y="412"/>
                </a:cxn>
                <a:cxn ang="0">
                  <a:pos x="352" y="410"/>
                </a:cxn>
                <a:cxn ang="0">
                  <a:pos x="375" y="425"/>
                </a:cxn>
                <a:cxn ang="0">
                  <a:pos x="393" y="440"/>
                </a:cxn>
                <a:cxn ang="0">
                  <a:pos x="445" y="413"/>
                </a:cxn>
                <a:cxn ang="0">
                  <a:pos x="484" y="392"/>
                </a:cxn>
                <a:cxn ang="0">
                  <a:pos x="504" y="368"/>
                </a:cxn>
                <a:cxn ang="0">
                  <a:pos x="523" y="345"/>
                </a:cxn>
                <a:cxn ang="0">
                  <a:pos x="527" y="323"/>
                </a:cxn>
                <a:cxn ang="0">
                  <a:pos x="522" y="306"/>
                </a:cxn>
                <a:cxn ang="0">
                  <a:pos x="519" y="290"/>
                </a:cxn>
                <a:cxn ang="0">
                  <a:pos x="505" y="252"/>
                </a:cxn>
                <a:cxn ang="0">
                  <a:pos x="536" y="234"/>
                </a:cxn>
                <a:cxn ang="0">
                  <a:pos x="496" y="223"/>
                </a:cxn>
                <a:cxn ang="0">
                  <a:pos x="512" y="192"/>
                </a:cxn>
                <a:cxn ang="0">
                  <a:pos x="529" y="208"/>
                </a:cxn>
                <a:cxn ang="0">
                  <a:pos x="580" y="179"/>
                </a:cxn>
                <a:cxn ang="0">
                  <a:pos x="606" y="168"/>
                </a:cxn>
                <a:cxn ang="0">
                  <a:pos x="633" y="157"/>
                </a:cxn>
                <a:cxn ang="0">
                  <a:pos x="636" y="127"/>
                </a:cxn>
                <a:cxn ang="0">
                  <a:pos x="667" y="107"/>
                </a:cxn>
                <a:cxn ang="0">
                  <a:pos x="516" y="418"/>
                </a:cxn>
                <a:cxn ang="0">
                  <a:pos x="380" y="460"/>
                </a:cxn>
              </a:cxnLst>
              <a:rect l="0" t="0" r="r" b="b"/>
              <a:pathLst>
                <a:path w="677" h="469">
                  <a:moveTo>
                    <a:pt x="673" y="83"/>
                  </a:moveTo>
                  <a:cubicBezTo>
                    <a:pt x="673" y="77"/>
                    <a:pt x="666" y="79"/>
                    <a:pt x="664" y="81"/>
                  </a:cubicBezTo>
                  <a:cubicBezTo>
                    <a:pt x="662" y="83"/>
                    <a:pt x="655" y="81"/>
                    <a:pt x="653" y="85"/>
                  </a:cubicBezTo>
                  <a:cubicBezTo>
                    <a:pt x="651" y="89"/>
                    <a:pt x="648" y="87"/>
                    <a:pt x="643" y="87"/>
                  </a:cubicBezTo>
                  <a:cubicBezTo>
                    <a:pt x="638" y="88"/>
                    <a:pt x="632" y="86"/>
                    <a:pt x="632" y="83"/>
                  </a:cubicBezTo>
                  <a:cubicBezTo>
                    <a:pt x="632" y="80"/>
                    <a:pt x="629" y="77"/>
                    <a:pt x="630" y="73"/>
                  </a:cubicBezTo>
                  <a:cubicBezTo>
                    <a:pt x="630" y="70"/>
                    <a:pt x="625" y="71"/>
                    <a:pt x="622" y="68"/>
                  </a:cubicBezTo>
                  <a:cubicBezTo>
                    <a:pt x="618" y="65"/>
                    <a:pt x="612" y="62"/>
                    <a:pt x="610" y="63"/>
                  </a:cubicBezTo>
                  <a:cubicBezTo>
                    <a:pt x="609" y="64"/>
                    <a:pt x="605" y="59"/>
                    <a:pt x="599" y="59"/>
                  </a:cubicBezTo>
                  <a:cubicBezTo>
                    <a:pt x="594" y="59"/>
                    <a:pt x="594" y="55"/>
                    <a:pt x="595" y="53"/>
                  </a:cubicBezTo>
                  <a:cubicBezTo>
                    <a:pt x="596" y="50"/>
                    <a:pt x="590" y="43"/>
                    <a:pt x="589" y="39"/>
                  </a:cubicBezTo>
                  <a:cubicBezTo>
                    <a:pt x="588" y="35"/>
                    <a:pt x="584" y="34"/>
                    <a:pt x="583" y="26"/>
                  </a:cubicBezTo>
                  <a:cubicBezTo>
                    <a:pt x="581" y="17"/>
                    <a:pt x="576" y="19"/>
                    <a:pt x="577" y="15"/>
                  </a:cubicBezTo>
                  <a:cubicBezTo>
                    <a:pt x="578" y="11"/>
                    <a:pt x="572" y="9"/>
                    <a:pt x="570" y="7"/>
                  </a:cubicBezTo>
                  <a:cubicBezTo>
                    <a:pt x="568" y="5"/>
                    <a:pt x="561" y="6"/>
                    <a:pt x="556" y="3"/>
                  </a:cubicBezTo>
                  <a:cubicBezTo>
                    <a:pt x="551" y="0"/>
                    <a:pt x="548" y="2"/>
                    <a:pt x="544" y="1"/>
                  </a:cubicBezTo>
                  <a:cubicBezTo>
                    <a:pt x="539" y="0"/>
                    <a:pt x="528" y="2"/>
                    <a:pt x="527" y="2"/>
                  </a:cubicBezTo>
                  <a:cubicBezTo>
                    <a:pt x="526" y="2"/>
                    <a:pt x="517" y="1"/>
                    <a:pt x="513" y="7"/>
                  </a:cubicBezTo>
                  <a:cubicBezTo>
                    <a:pt x="508" y="13"/>
                    <a:pt x="512" y="13"/>
                    <a:pt x="514" y="13"/>
                  </a:cubicBezTo>
                  <a:cubicBezTo>
                    <a:pt x="516" y="13"/>
                    <a:pt x="517" y="19"/>
                    <a:pt x="517" y="21"/>
                  </a:cubicBezTo>
                  <a:cubicBezTo>
                    <a:pt x="517" y="23"/>
                    <a:pt x="514" y="26"/>
                    <a:pt x="512" y="27"/>
                  </a:cubicBezTo>
                  <a:cubicBezTo>
                    <a:pt x="510" y="27"/>
                    <a:pt x="506" y="35"/>
                    <a:pt x="505" y="37"/>
                  </a:cubicBezTo>
                  <a:cubicBezTo>
                    <a:pt x="504" y="40"/>
                    <a:pt x="499" y="47"/>
                    <a:pt x="500" y="49"/>
                  </a:cubicBezTo>
                  <a:cubicBezTo>
                    <a:pt x="500" y="51"/>
                    <a:pt x="497" y="54"/>
                    <a:pt x="495" y="54"/>
                  </a:cubicBezTo>
                  <a:cubicBezTo>
                    <a:pt x="492" y="54"/>
                    <a:pt x="486" y="59"/>
                    <a:pt x="484" y="60"/>
                  </a:cubicBezTo>
                  <a:cubicBezTo>
                    <a:pt x="482" y="60"/>
                    <a:pt x="474" y="59"/>
                    <a:pt x="473" y="57"/>
                  </a:cubicBezTo>
                  <a:cubicBezTo>
                    <a:pt x="473" y="56"/>
                    <a:pt x="472" y="55"/>
                    <a:pt x="471" y="55"/>
                  </a:cubicBezTo>
                  <a:cubicBezTo>
                    <a:pt x="461" y="73"/>
                    <a:pt x="461" y="73"/>
                    <a:pt x="461" y="73"/>
                  </a:cubicBezTo>
                  <a:cubicBezTo>
                    <a:pt x="461" y="78"/>
                    <a:pt x="461" y="78"/>
                    <a:pt x="461" y="78"/>
                  </a:cubicBezTo>
                  <a:cubicBezTo>
                    <a:pt x="461" y="78"/>
                    <a:pt x="455" y="80"/>
                    <a:pt x="459" y="84"/>
                  </a:cubicBezTo>
                  <a:cubicBezTo>
                    <a:pt x="464" y="89"/>
                    <a:pt x="464" y="85"/>
                    <a:pt x="471" y="85"/>
                  </a:cubicBezTo>
                  <a:cubicBezTo>
                    <a:pt x="477" y="85"/>
                    <a:pt x="480" y="90"/>
                    <a:pt x="482" y="86"/>
                  </a:cubicBezTo>
                  <a:cubicBezTo>
                    <a:pt x="483" y="83"/>
                    <a:pt x="489" y="81"/>
                    <a:pt x="493" y="85"/>
                  </a:cubicBezTo>
                  <a:cubicBezTo>
                    <a:pt x="496" y="89"/>
                    <a:pt x="508" y="97"/>
                    <a:pt x="507" y="100"/>
                  </a:cubicBezTo>
                  <a:cubicBezTo>
                    <a:pt x="507" y="104"/>
                    <a:pt x="500" y="103"/>
                    <a:pt x="496" y="102"/>
                  </a:cubicBezTo>
                  <a:cubicBezTo>
                    <a:pt x="491" y="100"/>
                    <a:pt x="485" y="105"/>
                    <a:pt x="481" y="105"/>
                  </a:cubicBezTo>
                  <a:cubicBezTo>
                    <a:pt x="477" y="105"/>
                    <a:pt x="472" y="106"/>
                    <a:pt x="467" y="110"/>
                  </a:cubicBezTo>
                  <a:cubicBezTo>
                    <a:pt x="463" y="115"/>
                    <a:pt x="464" y="119"/>
                    <a:pt x="457" y="120"/>
                  </a:cubicBezTo>
                  <a:cubicBezTo>
                    <a:pt x="451" y="121"/>
                    <a:pt x="448" y="120"/>
                    <a:pt x="440" y="125"/>
                  </a:cubicBezTo>
                  <a:cubicBezTo>
                    <a:pt x="433" y="130"/>
                    <a:pt x="425" y="128"/>
                    <a:pt x="422" y="126"/>
                  </a:cubicBezTo>
                  <a:cubicBezTo>
                    <a:pt x="419" y="125"/>
                    <a:pt x="414" y="124"/>
                    <a:pt x="411" y="129"/>
                  </a:cubicBezTo>
                  <a:cubicBezTo>
                    <a:pt x="408" y="134"/>
                    <a:pt x="415" y="137"/>
                    <a:pt x="414" y="142"/>
                  </a:cubicBezTo>
                  <a:cubicBezTo>
                    <a:pt x="414" y="148"/>
                    <a:pt x="406" y="147"/>
                    <a:pt x="400" y="153"/>
                  </a:cubicBezTo>
                  <a:cubicBezTo>
                    <a:pt x="395" y="160"/>
                    <a:pt x="385" y="163"/>
                    <a:pt x="380" y="162"/>
                  </a:cubicBezTo>
                  <a:cubicBezTo>
                    <a:pt x="375" y="161"/>
                    <a:pt x="364" y="158"/>
                    <a:pt x="355" y="163"/>
                  </a:cubicBezTo>
                  <a:cubicBezTo>
                    <a:pt x="345" y="167"/>
                    <a:pt x="339" y="174"/>
                    <a:pt x="335" y="173"/>
                  </a:cubicBezTo>
                  <a:cubicBezTo>
                    <a:pt x="332" y="172"/>
                    <a:pt x="332" y="168"/>
                    <a:pt x="326" y="169"/>
                  </a:cubicBezTo>
                  <a:cubicBezTo>
                    <a:pt x="321" y="169"/>
                    <a:pt x="318" y="168"/>
                    <a:pt x="315" y="166"/>
                  </a:cubicBezTo>
                  <a:cubicBezTo>
                    <a:pt x="311" y="163"/>
                    <a:pt x="308" y="167"/>
                    <a:pt x="302" y="163"/>
                  </a:cubicBezTo>
                  <a:cubicBezTo>
                    <a:pt x="297" y="158"/>
                    <a:pt x="286" y="159"/>
                    <a:pt x="282" y="158"/>
                  </a:cubicBezTo>
                  <a:cubicBezTo>
                    <a:pt x="278" y="158"/>
                    <a:pt x="261" y="158"/>
                    <a:pt x="255" y="158"/>
                  </a:cubicBezTo>
                  <a:cubicBezTo>
                    <a:pt x="249" y="157"/>
                    <a:pt x="241" y="159"/>
                    <a:pt x="241" y="156"/>
                  </a:cubicBezTo>
                  <a:cubicBezTo>
                    <a:pt x="240" y="153"/>
                    <a:pt x="236" y="151"/>
                    <a:pt x="234" y="145"/>
                  </a:cubicBezTo>
                  <a:cubicBezTo>
                    <a:pt x="233" y="138"/>
                    <a:pt x="229" y="136"/>
                    <a:pt x="225" y="135"/>
                  </a:cubicBezTo>
                  <a:cubicBezTo>
                    <a:pt x="222" y="134"/>
                    <a:pt x="221" y="131"/>
                    <a:pt x="218" y="130"/>
                  </a:cubicBezTo>
                  <a:cubicBezTo>
                    <a:pt x="217" y="130"/>
                    <a:pt x="215" y="125"/>
                    <a:pt x="210" y="125"/>
                  </a:cubicBezTo>
                  <a:cubicBezTo>
                    <a:pt x="205" y="125"/>
                    <a:pt x="187" y="123"/>
                    <a:pt x="184" y="119"/>
                  </a:cubicBezTo>
                  <a:cubicBezTo>
                    <a:pt x="182" y="115"/>
                    <a:pt x="187" y="114"/>
                    <a:pt x="187" y="109"/>
                  </a:cubicBezTo>
                  <a:cubicBezTo>
                    <a:pt x="187" y="105"/>
                    <a:pt x="190" y="100"/>
                    <a:pt x="188" y="98"/>
                  </a:cubicBezTo>
                  <a:cubicBezTo>
                    <a:pt x="186" y="97"/>
                    <a:pt x="182" y="93"/>
                    <a:pt x="182" y="90"/>
                  </a:cubicBezTo>
                  <a:cubicBezTo>
                    <a:pt x="181" y="86"/>
                    <a:pt x="176" y="82"/>
                    <a:pt x="172" y="82"/>
                  </a:cubicBezTo>
                  <a:cubicBezTo>
                    <a:pt x="168" y="82"/>
                    <a:pt x="165" y="79"/>
                    <a:pt x="162" y="76"/>
                  </a:cubicBezTo>
                  <a:cubicBezTo>
                    <a:pt x="158" y="73"/>
                    <a:pt x="155" y="73"/>
                    <a:pt x="154" y="66"/>
                  </a:cubicBezTo>
                  <a:cubicBezTo>
                    <a:pt x="154" y="65"/>
                    <a:pt x="153" y="65"/>
                    <a:pt x="153" y="65"/>
                  </a:cubicBezTo>
                  <a:cubicBezTo>
                    <a:pt x="152" y="64"/>
                    <a:pt x="150" y="64"/>
                    <a:pt x="149" y="64"/>
                  </a:cubicBezTo>
                  <a:cubicBezTo>
                    <a:pt x="148" y="64"/>
                    <a:pt x="147" y="63"/>
                    <a:pt x="146" y="62"/>
                  </a:cubicBezTo>
                  <a:cubicBezTo>
                    <a:pt x="145" y="65"/>
                    <a:pt x="142" y="67"/>
                    <a:pt x="142" y="69"/>
                  </a:cubicBezTo>
                  <a:cubicBezTo>
                    <a:pt x="142" y="72"/>
                    <a:pt x="141" y="76"/>
                    <a:pt x="137" y="76"/>
                  </a:cubicBezTo>
                  <a:cubicBezTo>
                    <a:pt x="134" y="76"/>
                    <a:pt x="130" y="78"/>
                    <a:pt x="130" y="84"/>
                  </a:cubicBezTo>
                  <a:cubicBezTo>
                    <a:pt x="130" y="90"/>
                    <a:pt x="133" y="91"/>
                    <a:pt x="132" y="93"/>
                  </a:cubicBezTo>
                  <a:cubicBezTo>
                    <a:pt x="130" y="96"/>
                    <a:pt x="123" y="98"/>
                    <a:pt x="121" y="97"/>
                  </a:cubicBezTo>
                  <a:cubicBezTo>
                    <a:pt x="119" y="96"/>
                    <a:pt x="114" y="97"/>
                    <a:pt x="111" y="96"/>
                  </a:cubicBezTo>
                  <a:cubicBezTo>
                    <a:pt x="107" y="96"/>
                    <a:pt x="104" y="91"/>
                    <a:pt x="103" y="96"/>
                  </a:cubicBezTo>
                  <a:cubicBezTo>
                    <a:pt x="102" y="101"/>
                    <a:pt x="94" y="116"/>
                    <a:pt x="96" y="118"/>
                  </a:cubicBezTo>
                  <a:cubicBezTo>
                    <a:pt x="98" y="119"/>
                    <a:pt x="99" y="123"/>
                    <a:pt x="96" y="123"/>
                  </a:cubicBezTo>
                  <a:cubicBezTo>
                    <a:pt x="93" y="123"/>
                    <a:pt x="90" y="123"/>
                    <a:pt x="88" y="121"/>
                  </a:cubicBezTo>
                  <a:cubicBezTo>
                    <a:pt x="86" y="119"/>
                    <a:pt x="81" y="123"/>
                    <a:pt x="77" y="123"/>
                  </a:cubicBezTo>
                  <a:cubicBezTo>
                    <a:pt x="76" y="123"/>
                    <a:pt x="68" y="126"/>
                    <a:pt x="71" y="128"/>
                  </a:cubicBezTo>
                  <a:cubicBezTo>
                    <a:pt x="73" y="129"/>
                    <a:pt x="73" y="135"/>
                    <a:pt x="73" y="137"/>
                  </a:cubicBezTo>
                  <a:cubicBezTo>
                    <a:pt x="73" y="140"/>
                    <a:pt x="79" y="147"/>
                    <a:pt x="78" y="150"/>
                  </a:cubicBezTo>
                  <a:cubicBezTo>
                    <a:pt x="77" y="152"/>
                    <a:pt x="72" y="155"/>
                    <a:pt x="72" y="158"/>
                  </a:cubicBezTo>
                  <a:cubicBezTo>
                    <a:pt x="72" y="162"/>
                    <a:pt x="73" y="165"/>
                    <a:pt x="71" y="165"/>
                  </a:cubicBezTo>
                  <a:cubicBezTo>
                    <a:pt x="69" y="166"/>
                    <a:pt x="64" y="168"/>
                    <a:pt x="61" y="170"/>
                  </a:cubicBezTo>
                  <a:cubicBezTo>
                    <a:pt x="58" y="172"/>
                    <a:pt x="54" y="172"/>
                    <a:pt x="52" y="175"/>
                  </a:cubicBezTo>
                  <a:cubicBezTo>
                    <a:pt x="51" y="178"/>
                    <a:pt x="49" y="181"/>
                    <a:pt x="43" y="180"/>
                  </a:cubicBezTo>
                  <a:cubicBezTo>
                    <a:pt x="39" y="180"/>
                    <a:pt x="37" y="179"/>
                    <a:pt x="33" y="183"/>
                  </a:cubicBezTo>
                  <a:cubicBezTo>
                    <a:pt x="30" y="188"/>
                    <a:pt x="29" y="186"/>
                    <a:pt x="26" y="188"/>
                  </a:cubicBezTo>
                  <a:cubicBezTo>
                    <a:pt x="24" y="190"/>
                    <a:pt x="21" y="186"/>
                    <a:pt x="19" y="186"/>
                  </a:cubicBezTo>
                  <a:cubicBezTo>
                    <a:pt x="17" y="185"/>
                    <a:pt x="15" y="188"/>
                    <a:pt x="13" y="188"/>
                  </a:cubicBezTo>
                  <a:cubicBezTo>
                    <a:pt x="11" y="188"/>
                    <a:pt x="9" y="191"/>
                    <a:pt x="6" y="192"/>
                  </a:cubicBezTo>
                  <a:cubicBezTo>
                    <a:pt x="4" y="193"/>
                    <a:pt x="1" y="192"/>
                    <a:pt x="1" y="195"/>
                  </a:cubicBezTo>
                  <a:cubicBezTo>
                    <a:pt x="1" y="197"/>
                    <a:pt x="1" y="199"/>
                    <a:pt x="0" y="200"/>
                  </a:cubicBezTo>
                  <a:cubicBezTo>
                    <a:pt x="0" y="200"/>
                    <a:pt x="0" y="200"/>
                    <a:pt x="0" y="200"/>
                  </a:cubicBezTo>
                  <a:cubicBezTo>
                    <a:pt x="1" y="210"/>
                    <a:pt x="1" y="210"/>
                    <a:pt x="1" y="210"/>
                  </a:cubicBezTo>
                  <a:cubicBezTo>
                    <a:pt x="1" y="210"/>
                    <a:pt x="12" y="214"/>
                    <a:pt x="12" y="217"/>
                  </a:cubicBezTo>
                  <a:cubicBezTo>
                    <a:pt x="13" y="221"/>
                    <a:pt x="15" y="232"/>
                    <a:pt x="15" y="232"/>
                  </a:cubicBezTo>
                  <a:cubicBezTo>
                    <a:pt x="15" y="232"/>
                    <a:pt x="15" y="232"/>
                    <a:pt x="14" y="232"/>
                  </a:cubicBezTo>
                  <a:cubicBezTo>
                    <a:pt x="19" y="236"/>
                    <a:pt x="25" y="239"/>
                    <a:pt x="25" y="241"/>
                  </a:cubicBezTo>
                  <a:cubicBezTo>
                    <a:pt x="25" y="242"/>
                    <a:pt x="25" y="247"/>
                    <a:pt x="30" y="249"/>
                  </a:cubicBezTo>
                  <a:cubicBezTo>
                    <a:pt x="34" y="251"/>
                    <a:pt x="37" y="253"/>
                    <a:pt x="39" y="254"/>
                  </a:cubicBezTo>
                  <a:cubicBezTo>
                    <a:pt x="39" y="253"/>
                    <a:pt x="40" y="253"/>
                    <a:pt x="40" y="253"/>
                  </a:cubicBezTo>
                  <a:cubicBezTo>
                    <a:pt x="44" y="252"/>
                    <a:pt x="44" y="252"/>
                    <a:pt x="44" y="252"/>
                  </a:cubicBezTo>
                  <a:cubicBezTo>
                    <a:pt x="44" y="252"/>
                    <a:pt x="45" y="253"/>
                    <a:pt x="47" y="255"/>
                  </a:cubicBezTo>
                  <a:cubicBezTo>
                    <a:pt x="48" y="251"/>
                    <a:pt x="55" y="247"/>
                    <a:pt x="59" y="247"/>
                  </a:cubicBezTo>
                  <a:cubicBezTo>
                    <a:pt x="64" y="248"/>
                    <a:pt x="73" y="255"/>
                    <a:pt x="72" y="258"/>
                  </a:cubicBezTo>
                  <a:cubicBezTo>
                    <a:pt x="71" y="261"/>
                    <a:pt x="64" y="271"/>
                    <a:pt x="61" y="272"/>
                  </a:cubicBezTo>
                  <a:cubicBezTo>
                    <a:pt x="60" y="272"/>
                    <a:pt x="58" y="272"/>
                    <a:pt x="56" y="272"/>
                  </a:cubicBezTo>
                  <a:cubicBezTo>
                    <a:pt x="56" y="274"/>
                    <a:pt x="56" y="275"/>
                    <a:pt x="56" y="276"/>
                  </a:cubicBezTo>
                  <a:cubicBezTo>
                    <a:pt x="56" y="278"/>
                    <a:pt x="60" y="282"/>
                    <a:pt x="62" y="286"/>
                  </a:cubicBezTo>
                  <a:cubicBezTo>
                    <a:pt x="64" y="290"/>
                    <a:pt x="58" y="292"/>
                    <a:pt x="55" y="290"/>
                  </a:cubicBezTo>
                  <a:cubicBezTo>
                    <a:pt x="52" y="287"/>
                    <a:pt x="51" y="292"/>
                    <a:pt x="52" y="295"/>
                  </a:cubicBezTo>
                  <a:cubicBezTo>
                    <a:pt x="54" y="297"/>
                    <a:pt x="53" y="303"/>
                    <a:pt x="56" y="304"/>
                  </a:cubicBezTo>
                  <a:cubicBezTo>
                    <a:pt x="60" y="304"/>
                    <a:pt x="62" y="310"/>
                    <a:pt x="66" y="310"/>
                  </a:cubicBezTo>
                  <a:cubicBezTo>
                    <a:pt x="69" y="310"/>
                    <a:pt x="73" y="316"/>
                    <a:pt x="73" y="316"/>
                  </a:cubicBezTo>
                  <a:cubicBezTo>
                    <a:pt x="73" y="316"/>
                    <a:pt x="77" y="319"/>
                    <a:pt x="77" y="321"/>
                  </a:cubicBezTo>
                  <a:cubicBezTo>
                    <a:pt x="77" y="321"/>
                    <a:pt x="77" y="321"/>
                    <a:pt x="77" y="322"/>
                  </a:cubicBezTo>
                  <a:cubicBezTo>
                    <a:pt x="81" y="321"/>
                    <a:pt x="84" y="321"/>
                    <a:pt x="84" y="320"/>
                  </a:cubicBezTo>
                  <a:cubicBezTo>
                    <a:pt x="85" y="318"/>
                    <a:pt x="90" y="318"/>
                    <a:pt x="93" y="321"/>
                  </a:cubicBezTo>
                  <a:cubicBezTo>
                    <a:pt x="97" y="325"/>
                    <a:pt x="111" y="334"/>
                    <a:pt x="116" y="338"/>
                  </a:cubicBezTo>
                  <a:cubicBezTo>
                    <a:pt x="121" y="342"/>
                    <a:pt x="134" y="347"/>
                    <a:pt x="138" y="347"/>
                  </a:cubicBezTo>
                  <a:cubicBezTo>
                    <a:pt x="142" y="347"/>
                    <a:pt x="146" y="350"/>
                    <a:pt x="153" y="350"/>
                  </a:cubicBezTo>
                  <a:cubicBezTo>
                    <a:pt x="154" y="349"/>
                    <a:pt x="154" y="350"/>
                    <a:pt x="155" y="350"/>
                  </a:cubicBezTo>
                  <a:cubicBezTo>
                    <a:pt x="156" y="349"/>
                    <a:pt x="158" y="349"/>
                    <a:pt x="159" y="347"/>
                  </a:cubicBezTo>
                  <a:cubicBezTo>
                    <a:pt x="161" y="344"/>
                    <a:pt x="163" y="349"/>
                    <a:pt x="162" y="353"/>
                  </a:cubicBezTo>
                  <a:cubicBezTo>
                    <a:pt x="162" y="354"/>
                    <a:pt x="162" y="356"/>
                    <a:pt x="163" y="358"/>
                  </a:cubicBezTo>
                  <a:cubicBezTo>
                    <a:pt x="164" y="356"/>
                    <a:pt x="165" y="355"/>
                    <a:pt x="166" y="353"/>
                  </a:cubicBezTo>
                  <a:cubicBezTo>
                    <a:pt x="168" y="347"/>
                    <a:pt x="171" y="348"/>
                    <a:pt x="174" y="346"/>
                  </a:cubicBezTo>
                  <a:cubicBezTo>
                    <a:pt x="176" y="344"/>
                    <a:pt x="178" y="345"/>
                    <a:pt x="183" y="347"/>
                  </a:cubicBezTo>
                  <a:cubicBezTo>
                    <a:pt x="187" y="350"/>
                    <a:pt x="189" y="345"/>
                    <a:pt x="196" y="351"/>
                  </a:cubicBezTo>
                  <a:cubicBezTo>
                    <a:pt x="197" y="350"/>
                    <a:pt x="199" y="349"/>
                    <a:pt x="200" y="349"/>
                  </a:cubicBezTo>
                  <a:cubicBezTo>
                    <a:pt x="201" y="349"/>
                    <a:pt x="203" y="347"/>
                    <a:pt x="205" y="345"/>
                  </a:cubicBezTo>
                  <a:cubicBezTo>
                    <a:pt x="207" y="342"/>
                    <a:pt x="207" y="340"/>
                    <a:pt x="210" y="340"/>
                  </a:cubicBezTo>
                  <a:cubicBezTo>
                    <a:pt x="212" y="341"/>
                    <a:pt x="214" y="337"/>
                    <a:pt x="219" y="334"/>
                  </a:cubicBezTo>
                  <a:cubicBezTo>
                    <a:pt x="225" y="331"/>
                    <a:pt x="230" y="336"/>
                    <a:pt x="233" y="333"/>
                  </a:cubicBezTo>
                  <a:cubicBezTo>
                    <a:pt x="235" y="331"/>
                    <a:pt x="239" y="330"/>
                    <a:pt x="239" y="333"/>
                  </a:cubicBezTo>
                  <a:cubicBezTo>
                    <a:pt x="239" y="335"/>
                    <a:pt x="242" y="337"/>
                    <a:pt x="243" y="340"/>
                  </a:cubicBezTo>
                  <a:cubicBezTo>
                    <a:pt x="244" y="342"/>
                    <a:pt x="248" y="343"/>
                    <a:pt x="249" y="344"/>
                  </a:cubicBezTo>
                  <a:cubicBezTo>
                    <a:pt x="250" y="343"/>
                    <a:pt x="251" y="343"/>
                    <a:pt x="251" y="343"/>
                  </a:cubicBezTo>
                  <a:cubicBezTo>
                    <a:pt x="254" y="341"/>
                    <a:pt x="259" y="343"/>
                    <a:pt x="259" y="346"/>
                  </a:cubicBezTo>
                  <a:cubicBezTo>
                    <a:pt x="259" y="349"/>
                    <a:pt x="259" y="352"/>
                    <a:pt x="261" y="352"/>
                  </a:cubicBezTo>
                  <a:cubicBezTo>
                    <a:pt x="264" y="352"/>
                    <a:pt x="266" y="352"/>
                    <a:pt x="266" y="358"/>
                  </a:cubicBezTo>
                  <a:cubicBezTo>
                    <a:pt x="266" y="363"/>
                    <a:pt x="268" y="369"/>
                    <a:pt x="263" y="374"/>
                  </a:cubicBezTo>
                  <a:cubicBezTo>
                    <a:pt x="258" y="379"/>
                    <a:pt x="253" y="387"/>
                    <a:pt x="254" y="390"/>
                  </a:cubicBezTo>
                  <a:cubicBezTo>
                    <a:pt x="255" y="392"/>
                    <a:pt x="252" y="397"/>
                    <a:pt x="256" y="395"/>
                  </a:cubicBezTo>
                  <a:cubicBezTo>
                    <a:pt x="259" y="394"/>
                    <a:pt x="267" y="395"/>
                    <a:pt x="266" y="397"/>
                  </a:cubicBezTo>
                  <a:cubicBezTo>
                    <a:pt x="265" y="399"/>
                    <a:pt x="266" y="406"/>
                    <a:pt x="270" y="407"/>
                  </a:cubicBezTo>
                  <a:cubicBezTo>
                    <a:pt x="273" y="407"/>
                    <a:pt x="275" y="409"/>
                    <a:pt x="274" y="412"/>
                  </a:cubicBezTo>
                  <a:cubicBezTo>
                    <a:pt x="273" y="415"/>
                    <a:pt x="271" y="419"/>
                    <a:pt x="274" y="419"/>
                  </a:cubicBezTo>
                  <a:cubicBezTo>
                    <a:pt x="277" y="419"/>
                    <a:pt x="281" y="419"/>
                    <a:pt x="280" y="422"/>
                  </a:cubicBezTo>
                  <a:cubicBezTo>
                    <a:pt x="280" y="425"/>
                    <a:pt x="282" y="428"/>
                    <a:pt x="287" y="426"/>
                  </a:cubicBezTo>
                  <a:cubicBezTo>
                    <a:pt x="290" y="425"/>
                    <a:pt x="292" y="424"/>
                    <a:pt x="292" y="425"/>
                  </a:cubicBezTo>
                  <a:cubicBezTo>
                    <a:pt x="294" y="425"/>
                    <a:pt x="294" y="429"/>
                    <a:pt x="298" y="430"/>
                  </a:cubicBezTo>
                  <a:cubicBezTo>
                    <a:pt x="301" y="431"/>
                    <a:pt x="300" y="422"/>
                    <a:pt x="298" y="421"/>
                  </a:cubicBezTo>
                  <a:cubicBezTo>
                    <a:pt x="297" y="420"/>
                    <a:pt x="299" y="414"/>
                    <a:pt x="300" y="415"/>
                  </a:cubicBezTo>
                  <a:cubicBezTo>
                    <a:pt x="301" y="417"/>
                    <a:pt x="305" y="415"/>
                    <a:pt x="308" y="413"/>
                  </a:cubicBezTo>
                  <a:cubicBezTo>
                    <a:pt x="310" y="410"/>
                    <a:pt x="314" y="415"/>
                    <a:pt x="316" y="412"/>
                  </a:cubicBezTo>
                  <a:cubicBezTo>
                    <a:pt x="318" y="409"/>
                    <a:pt x="322" y="414"/>
                    <a:pt x="326" y="412"/>
                  </a:cubicBezTo>
                  <a:cubicBezTo>
                    <a:pt x="330" y="410"/>
                    <a:pt x="332" y="414"/>
                    <a:pt x="333" y="410"/>
                  </a:cubicBezTo>
                  <a:cubicBezTo>
                    <a:pt x="335" y="407"/>
                    <a:pt x="341" y="403"/>
                    <a:pt x="342" y="405"/>
                  </a:cubicBezTo>
                  <a:cubicBezTo>
                    <a:pt x="344" y="406"/>
                    <a:pt x="344" y="409"/>
                    <a:pt x="352" y="410"/>
                  </a:cubicBezTo>
                  <a:cubicBezTo>
                    <a:pt x="359" y="410"/>
                    <a:pt x="355" y="414"/>
                    <a:pt x="355" y="416"/>
                  </a:cubicBezTo>
                  <a:cubicBezTo>
                    <a:pt x="355" y="418"/>
                    <a:pt x="363" y="424"/>
                    <a:pt x="366" y="425"/>
                  </a:cubicBezTo>
                  <a:cubicBezTo>
                    <a:pt x="366" y="425"/>
                    <a:pt x="367" y="425"/>
                    <a:pt x="368" y="427"/>
                  </a:cubicBezTo>
                  <a:cubicBezTo>
                    <a:pt x="370" y="425"/>
                    <a:pt x="374" y="427"/>
                    <a:pt x="375" y="425"/>
                  </a:cubicBezTo>
                  <a:cubicBezTo>
                    <a:pt x="376" y="422"/>
                    <a:pt x="380" y="423"/>
                    <a:pt x="381" y="425"/>
                  </a:cubicBezTo>
                  <a:cubicBezTo>
                    <a:pt x="383" y="428"/>
                    <a:pt x="384" y="428"/>
                    <a:pt x="388" y="425"/>
                  </a:cubicBezTo>
                  <a:cubicBezTo>
                    <a:pt x="391" y="422"/>
                    <a:pt x="393" y="428"/>
                    <a:pt x="391" y="430"/>
                  </a:cubicBezTo>
                  <a:cubicBezTo>
                    <a:pt x="389" y="431"/>
                    <a:pt x="390" y="437"/>
                    <a:pt x="393" y="440"/>
                  </a:cubicBezTo>
                  <a:cubicBezTo>
                    <a:pt x="396" y="443"/>
                    <a:pt x="397" y="438"/>
                    <a:pt x="396" y="435"/>
                  </a:cubicBezTo>
                  <a:cubicBezTo>
                    <a:pt x="396" y="432"/>
                    <a:pt x="402" y="429"/>
                    <a:pt x="412" y="425"/>
                  </a:cubicBezTo>
                  <a:cubicBezTo>
                    <a:pt x="423" y="422"/>
                    <a:pt x="434" y="414"/>
                    <a:pt x="434" y="412"/>
                  </a:cubicBezTo>
                  <a:cubicBezTo>
                    <a:pt x="434" y="411"/>
                    <a:pt x="442" y="415"/>
                    <a:pt x="445" y="413"/>
                  </a:cubicBezTo>
                  <a:cubicBezTo>
                    <a:pt x="449" y="410"/>
                    <a:pt x="461" y="410"/>
                    <a:pt x="465" y="410"/>
                  </a:cubicBezTo>
                  <a:cubicBezTo>
                    <a:pt x="468" y="409"/>
                    <a:pt x="468" y="407"/>
                    <a:pt x="471" y="404"/>
                  </a:cubicBezTo>
                  <a:cubicBezTo>
                    <a:pt x="475" y="401"/>
                    <a:pt x="474" y="400"/>
                    <a:pt x="478" y="398"/>
                  </a:cubicBezTo>
                  <a:cubicBezTo>
                    <a:pt x="482" y="397"/>
                    <a:pt x="484" y="394"/>
                    <a:pt x="484" y="392"/>
                  </a:cubicBezTo>
                  <a:cubicBezTo>
                    <a:pt x="484" y="390"/>
                    <a:pt x="492" y="389"/>
                    <a:pt x="492" y="387"/>
                  </a:cubicBezTo>
                  <a:cubicBezTo>
                    <a:pt x="492" y="385"/>
                    <a:pt x="498" y="384"/>
                    <a:pt x="498" y="381"/>
                  </a:cubicBezTo>
                  <a:cubicBezTo>
                    <a:pt x="498" y="379"/>
                    <a:pt x="501" y="379"/>
                    <a:pt x="503" y="377"/>
                  </a:cubicBezTo>
                  <a:cubicBezTo>
                    <a:pt x="504" y="375"/>
                    <a:pt x="501" y="369"/>
                    <a:pt x="504" y="368"/>
                  </a:cubicBezTo>
                  <a:cubicBezTo>
                    <a:pt x="507" y="368"/>
                    <a:pt x="503" y="364"/>
                    <a:pt x="503" y="363"/>
                  </a:cubicBezTo>
                  <a:cubicBezTo>
                    <a:pt x="502" y="361"/>
                    <a:pt x="508" y="361"/>
                    <a:pt x="510" y="359"/>
                  </a:cubicBezTo>
                  <a:cubicBezTo>
                    <a:pt x="513" y="357"/>
                    <a:pt x="515" y="355"/>
                    <a:pt x="516" y="351"/>
                  </a:cubicBezTo>
                  <a:cubicBezTo>
                    <a:pt x="516" y="348"/>
                    <a:pt x="521" y="345"/>
                    <a:pt x="523" y="345"/>
                  </a:cubicBezTo>
                  <a:cubicBezTo>
                    <a:pt x="525" y="344"/>
                    <a:pt x="526" y="339"/>
                    <a:pt x="525" y="335"/>
                  </a:cubicBezTo>
                  <a:cubicBezTo>
                    <a:pt x="525" y="332"/>
                    <a:pt x="529" y="333"/>
                    <a:pt x="527" y="331"/>
                  </a:cubicBezTo>
                  <a:cubicBezTo>
                    <a:pt x="525" y="330"/>
                    <a:pt x="528" y="325"/>
                    <a:pt x="532" y="324"/>
                  </a:cubicBezTo>
                  <a:cubicBezTo>
                    <a:pt x="536" y="323"/>
                    <a:pt x="529" y="321"/>
                    <a:pt x="527" y="323"/>
                  </a:cubicBezTo>
                  <a:cubicBezTo>
                    <a:pt x="525" y="325"/>
                    <a:pt x="523" y="318"/>
                    <a:pt x="521" y="321"/>
                  </a:cubicBezTo>
                  <a:cubicBezTo>
                    <a:pt x="519" y="323"/>
                    <a:pt x="513" y="319"/>
                    <a:pt x="517" y="318"/>
                  </a:cubicBezTo>
                  <a:cubicBezTo>
                    <a:pt x="520" y="317"/>
                    <a:pt x="526" y="313"/>
                    <a:pt x="529" y="312"/>
                  </a:cubicBezTo>
                  <a:cubicBezTo>
                    <a:pt x="531" y="312"/>
                    <a:pt x="525" y="306"/>
                    <a:pt x="522" y="306"/>
                  </a:cubicBezTo>
                  <a:cubicBezTo>
                    <a:pt x="519" y="306"/>
                    <a:pt x="515" y="299"/>
                    <a:pt x="512" y="299"/>
                  </a:cubicBezTo>
                  <a:cubicBezTo>
                    <a:pt x="508" y="299"/>
                    <a:pt x="514" y="297"/>
                    <a:pt x="518" y="299"/>
                  </a:cubicBezTo>
                  <a:cubicBezTo>
                    <a:pt x="522" y="301"/>
                    <a:pt x="526" y="302"/>
                    <a:pt x="528" y="301"/>
                  </a:cubicBezTo>
                  <a:cubicBezTo>
                    <a:pt x="530" y="299"/>
                    <a:pt x="522" y="292"/>
                    <a:pt x="519" y="290"/>
                  </a:cubicBezTo>
                  <a:cubicBezTo>
                    <a:pt x="516" y="288"/>
                    <a:pt x="518" y="284"/>
                    <a:pt x="517" y="283"/>
                  </a:cubicBezTo>
                  <a:cubicBezTo>
                    <a:pt x="515" y="282"/>
                    <a:pt x="511" y="273"/>
                    <a:pt x="509" y="269"/>
                  </a:cubicBezTo>
                  <a:cubicBezTo>
                    <a:pt x="508" y="266"/>
                    <a:pt x="501" y="265"/>
                    <a:pt x="499" y="262"/>
                  </a:cubicBezTo>
                  <a:cubicBezTo>
                    <a:pt x="498" y="260"/>
                    <a:pt x="500" y="254"/>
                    <a:pt x="505" y="252"/>
                  </a:cubicBezTo>
                  <a:cubicBezTo>
                    <a:pt x="510" y="250"/>
                    <a:pt x="508" y="245"/>
                    <a:pt x="510" y="246"/>
                  </a:cubicBezTo>
                  <a:cubicBezTo>
                    <a:pt x="512" y="246"/>
                    <a:pt x="514" y="245"/>
                    <a:pt x="516" y="242"/>
                  </a:cubicBezTo>
                  <a:cubicBezTo>
                    <a:pt x="518" y="238"/>
                    <a:pt x="521" y="240"/>
                    <a:pt x="523" y="238"/>
                  </a:cubicBezTo>
                  <a:cubicBezTo>
                    <a:pt x="525" y="236"/>
                    <a:pt x="533" y="236"/>
                    <a:pt x="536" y="234"/>
                  </a:cubicBezTo>
                  <a:cubicBezTo>
                    <a:pt x="539" y="232"/>
                    <a:pt x="533" y="226"/>
                    <a:pt x="529" y="227"/>
                  </a:cubicBezTo>
                  <a:cubicBezTo>
                    <a:pt x="526" y="228"/>
                    <a:pt x="521" y="227"/>
                    <a:pt x="518" y="223"/>
                  </a:cubicBezTo>
                  <a:cubicBezTo>
                    <a:pt x="516" y="219"/>
                    <a:pt x="509" y="230"/>
                    <a:pt x="503" y="232"/>
                  </a:cubicBezTo>
                  <a:cubicBezTo>
                    <a:pt x="498" y="235"/>
                    <a:pt x="495" y="228"/>
                    <a:pt x="496" y="223"/>
                  </a:cubicBezTo>
                  <a:cubicBezTo>
                    <a:pt x="498" y="219"/>
                    <a:pt x="492" y="219"/>
                    <a:pt x="485" y="219"/>
                  </a:cubicBezTo>
                  <a:cubicBezTo>
                    <a:pt x="477" y="220"/>
                    <a:pt x="480" y="206"/>
                    <a:pt x="485" y="205"/>
                  </a:cubicBezTo>
                  <a:cubicBezTo>
                    <a:pt x="489" y="205"/>
                    <a:pt x="496" y="210"/>
                    <a:pt x="499" y="201"/>
                  </a:cubicBezTo>
                  <a:cubicBezTo>
                    <a:pt x="501" y="193"/>
                    <a:pt x="505" y="199"/>
                    <a:pt x="512" y="192"/>
                  </a:cubicBezTo>
                  <a:cubicBezTo>
                    <a:pt x="518" y="185"/>
                    <a:pt x="525" y="180"/>
                    <a:pt x="531" y="185"/>
                  </a:cubicBezTo>
                  <a:cubicBezTo>
                    <a:pt x="536" y="189"/>
                    <a:pt x="525" y="196"/>
                    <a:pt x="523" y="200"/>
                  </a:cubicBezTo>
                  <a:cubicBezTo>
                    <a:pt x="521" y="204"/>
                    <a:pt x="525" y="205"/>
                    <a:pt x="522" y="209"/>
                  </a:cubicBezTo>
                  <a:cubicBezTo>
                    <a:pt x="518" y="212"/>
                    <a:pt x="523" y="213"/>
                    <a:pt x="529" y="208"/>
                  </a:cubicBezTo>
                  <a:cubicBezTo>
                    <a:pt x="536" y="204"/>
                    <a:pt x="544" y="199"/>
                    <a:pt x="550" y="197"/>
                  </a:cubicBezTo>
                  <a:cubicBezTo>
                    <a:pt x="552" y="196"/>
                    <a:pt x="554" y="196"/>
                    <a:pt x="556" y="196"/>
                  </a:cubicBezTo>
                  <a:cubicBezTo>
                    <a:pt x="557" y="194"/>
                    <a:pt x="558" y="192"/>
                    <a:pt x="559" y="191"/>
                  </a:cubicBezTo>
                  <a:cubicBezTo>
                    <a:pt x="563" y="189"/>
                    <a:pt x="578" y="182"/>
                    <a:pt x="580" y="179"/>
                  </a:cubicBezTo>
                  <a:cubicBezTo>
                    <a:pt x="582" y="177"/>
                    <a:pt x="584" y="171"/>
                    <a:pt x="587" y="171"/>
                  </a:cubicBezTo>
                  <a:cubicBezTo>
                    <a:pt x="590" y="171"/>
                    <a:pt x="590" y="174"/>
                    <a:pt x="594" y="174"/>
                  </a:cubicBezTo>
                  <a:cubicBezTo>
                    <a:pt x="599" y="174"/>
                    <a:pt x="604" y="176"/>
                    <a:pt x="602" y="172"/>
                  </a:cubicBezTo>
                  <a:cubicBezTo>
                    <a:pt x="599" y="169"/>
                    <a:pt x="601" y="169"/>
                    <a:pt x="606" y="168"/>
                  </a:cubicBezTo>
                  <a:cubicBezTo>
                    <a:pt x="611" y="167"/>
                    <a:pt x="610" y="162"/>
                    <a:pt x="614" y="162"/>
                  </a:cubicBezTo>
                  <a:cubicBezTo>
                    <a:pt x="618" y="162"/>
                    <a:pt x="617" y="153"/>
                    <a:pt x="621" y="153"/>
                  </a:cubicBezTo>
                  <a:cubicBezTo>
                    <a:pt x="624" y="153"/>
                    <a:pt x="626" y="158"/>
                    <a:pt x="630" y="157"/>
                  </a:cubicBezTo>
                  <a:cubicBezTo>
                    <a:pt x="631" y="157"/>
                    <a:pt x="632" y="157"/>
                    <a:pt x="633" y="157"/>
                  </a:cubicBezTo>
                  <a:cubicBezTo>
                    <a:pt x="634" y="157"/>
                    <a:pt x="635" y="156"/>
                    <a:pt x="636" y="155"/>
                  </a:cubicBezTo>
                  <a:cubicBezTo>
                    <a:pt x="635" y="151"/>
                    <a:pt x="636" y="147"/>
                    <a:pt x="635" y="145"/>
                  </a:cubicBezTo>
                  <a:cubicBezTo>
                    <a:pt x="633" y="141"/>
                    <a:pt x="635" y="138"/>
                    <a:pt x="634" y="135"/>
                  </a:cubicBezTo>
                  <a:cubicBezTo>
                    <a:pt x="634" y="133"/>
                    <a:pt x="633" y="127"/>
                    <a:pt x="636" y="127"/>
                  </a:cubicBezTo>
                  <a:cubicBezTo>
                    <a:pt x="639" y="127"/>
                    <a:pt x="642" y="121"/>
                    <a:pt x="645" y="123"/>
                  </a:cubicBezTo>
                  <a:cubicBezTo>
                    <a:pt x="649" y="125"/>
                    <a:pt x="655" y="126"/>
                    <a:pt x="655" y="123"/>
                  </a:cubicBezTo>
                  <a:cubicBezTo>
                    <a:pt x="655" y="120"/>
                    <a:pt x="660" y="120"/>
                    <a:pt x="661" y="116"/>
                  </a:cubicBezTo>
                  <a:cubicBezTo>
                    <a:pt x="661" y="112"/>
                    <a:pt x="666" y="111"/>
                    <a:pt x="667" y="107"/>
                  </a:cubicBezTo>
                  <a:cubicBezTo>
                    <a:pt x="668" y="103"/>
                    <a:pt x="670" y="95"/>
                    <a:pt x="673" y="93"/>
                  </a:cubicBezTo>
                  <a:cubicBezTo>
                    <a:pt x="677" y="91"/>
                    <a:pt x="673" y="89"/>
                    <a:pt x="673" y="83"/>
                  </a:cubicBezTo>
                  <a:close/>
                  <a:moveTo>
                    <a:pt x="510" y="399"/>
                  </a:moveTo>
                  <a:cubicBezTo>
                    <a:pt x="506" y="412"/>
                    <a:pt x="515" y="419"/>
                    <a:pt x="516" y="418"/>
                  </a:cubicBezTo>
                  <a:cubicBezTo>
                    <a:pt x="519" y="416"/>
                    <a:pt x="533" y="387"/>
                    <a:pt x="530" y="383"/>
                  </a:cubicBezTo>
                  <a:cubicBezTo>
                    <a:pt x="527" y="379"/>
                    <a:pt x="513" y="386"/>
                    <a:pt x="510" y="399"/>
                  </a:cubicBezTo>
                  <a:close/>
                  <a:moveTo>
                    <a:pt x="391" y="444"/>
                  </a:moveTo>
                  <a:cubicBezTo>
                    <a:pt x="386" y="444"/>
                    <a:pt x="375" y="451"/>
                    <a:pt x="380" y="460"/>
                  </a:cubicBezTo>
                  <a:cubicBezTo>
                    <a:pt x="384" y="469"/>
                    <a:pt x="398" y="463"/>
                    <a:pt x="399" y="459"/>
                  </a:cubicBezTo>
                  <a:cubicBezTo>
                    <a:pt x="399" y="455"/>
                    <a:pt x="406" y="448"/>
                    <a:pt x="405" y="445"/>
                  </a:cubicBezTo>
                  <a:cubicBezTo>
                    <a:pt x="404" y="443"/>
                    <a:pt x="395" y="444"/>
                    <a:pt x="391" y="44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grpSp>
      <p:sp>
        <p:nvSpPr>
          <p:cNvPr id="29699" name="文本框 175"/>
          <p:cNvSpPr txBox="1">
            <a:spLocks noChangeArrowheads="1"/>
          </p:cNvSpPr>
          <p:nvPr/>
        </p:nvSpPr>
        <p:spPr bwMode="auto">
          <a:xfrm>
            <a:off x="4170364" y="2754314"/>
            <a:ext cx="466725" cy="261937"/>
          </a:xfrm>
          <a:prstGeom prst="rect">
            <a:avLst/>
          </a:prstGeom>
          <a:noFill/>
          <a:ln w="9525">
            <a:noFill/>
            <a:miter lim="800000"/>
            <a:headEnd/>
            <a:tailEnd/>
          </a:ln>
        </p:spPr>
        <p:txBody>
          <a:bodyPr wrap="none">
            <a:spAutoFit/>
          </a:bodyPr>
          <a:lstStyle/>
          <a:p>
            <a:pPr eaLnBrk="0" hangingPunct="0"/>
            <a:r>
              <a:rPr kumimoji="1" lang="zh-CN" altLang="en-US" sz="1100">
                <a:solidFill>
                  <a:schemeClr val="bg1"/>
                </a:solidFill>
              </a:rPr>
              <a:t>北平</a:t>
            </a:r>
          </a:p>
        </p:txBody>
      </p:sp>
      <p:sp>
        <p:nvSpPr>
          <p:cNvPr id="261" name="椭圆 260">
            <a:extLst/>
          </p:cNvPr>
          <p:cNvSpPr/>
          <p:nvPr/>
        </p:nvSpPr>
        <p:spPr>
          <a:xfrm>
            <a:off x="4421189" y="2881314"/>
            <a:ext cx="46037" cy="60325"/>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5" name="椭圆 264">
            <a:extLst/>
          </p:cNvPr>
          <p:cNvSpPr/>
          <p:nvPr/>
        </p:nvSpPr>
        <p:spPr>
          <a:xfrm>
            <a:off x="6096000" y="3151189"/>
            <a:ext cx="77788" cy="104775"/>
          </a:xfrm>
          <a:prstGeom prst="ellipse">
            <a:avLst/>
          </a:prstGeom>
          <a:solidFill>
            <a:srgbClr val="FFC40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53" name="椭圆 52">
            <a:extLst/>
          </p:cNvPr>
          <p:cNvSpPr/>
          <p:nvPr/>
        </p:nvSpPr>
        <p:spPr>
          <a:xfrm>
            <a:off x="4783139" y="3703639"/>
            <a:ext cx="46037" cy="60325"/>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54" name="椭圆 53">
            <a:extLst/>
          </p:cNvPr>
          <p:cNvSpPr/>
          <p:nvPr/>
        </p:nvSpPr>
        <p:spPr>
          <a:xfrm>
            <a:off x="4770438" y="3687764"/>
            <a:ext cx="63500" cy="85725"/>
          </a:xfrm>
          <a:prstGeom prst="ellipse">
            <a:avLst/>
          </a:prstGeom>
          <a:noFill/>
          <a:ln w="3175">
            <a:solidFill>
              <a:srgbClr val="FFC40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2" name="椭圆 261">
            <a:extLst/>
          </p:cNvPr>
          <p:cNvSpPr/>
          <p:nvPr/>
        </p:nvSpPr>
        <p:spPr>
          <a:xfrm>
            <a:off x="4408488" y="2865439"/>
            <a:ext cx="63500" cy="85725"/>
          </a:xfrm>
          <a:prstGeom prst="ellipse">
            <a:avLst/>
          </a:prstGeom>
          <a:noFill/>
          <a:ln w="3175">
            <a:solidFill>
              <a:srgbClr val="FFC40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9708" name="文本框 51"/>
          <p:cNvSpPr txBox="1">
            <a:spLocks noChangeArrowheads="1"/>
          </p:cNvSpPr>
          <p:nvPr/>
        </p:nvSpPr>
        <p:spPr bwMode="auto">
          <a:xfrm>
            <a:off x="4514851" y="3552825"/>
            <a:ext cx="466725" cy="261938"/>
          </a:xfrm>
          <a:prstGeom prst="rect">
            <a:avLst/>
          </a:prstGeom>
          <a:noFill/>
          <a:ln w="9525">
            <a:noFill/>
            <a:miter lim="800000"/>
            <a:headEnd/>
            <a:tailEnd/>
          </a:ln>
        </p:spPr>
        <p:txBody>
          <a:bodyPr wrap="none">
            <a:spAutoFit/>
          </a:bodyPr>
          <a:lstStyle/>
          <a:p>
            <a:pPr eaLnBrk="0" hangingPunct="0"/>
            <a:r>
              <a:rPr kumimoji="1" lang="zh-CN" altLang="en-US" sz="1100">
                <a:solidFill>
                  <a:schemeClr val="bg1"/>
                </a:solidFill>
              </a:rPr>
              <a:t>南京</a:t>
            </a:r>
          </a:p>
        </p:txBody>
      </p:sp>
      <p:grpSp>
        <p:nvGrpSpPr>
          <p:cNvPr id="182" name="组合 181"/>
          <p:cNvGrpSpPr>
            <a:grpSpLocks/>
          </p:cNvGrpSpPr>
          <p:nvPr/>
        </p:nvGrpSpPr>
        <p:grpSpPr bwMode="auto">
          <a:xfrm>
            <a:off x="4578350" y="1403350"/>
            <a:ext cx="1123950" cy="1498600"/>
            <a:chOff x="4156411" y="513571"/>
            <a:chExt cx="2907609" cy="2907609"/>
          </a:xfrm>
        </p:grpSpPr>
        <p:sp>
          <p:nvSpPr>
            <p:cNvPr id="268" name="椭圆 267">
              <a:extLst/>
            </p:cNvPr>
            <p:cNvSpPr/>
            <p:nvPr/>
          </p:nvSpPr>
          <p:spPr>
            <a:xfrm>
              <a:off x="4324791" y="679896"/>
              <a:ext cx="2570852" cy="257188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69" name="椭圆 268">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0" name="椭圆 269">
              <a:extLst/>
            </p:cNvPr>
            <p:cNvSpPr/>
            <p:nvPr/>
          </p:nvSpPr>
          <p:spPr>
            <a:xfrm>
              <a:off x="5051692" y="1474560"/>
              <a:ext cx="1137583" cy="1136556"/>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grpSp>
        <p:nvGrpSpPr>
          <p:cNvPr id="275" name="组合 274"/>
          <p:cNvGrpSpPr>
            <a:grpSpLocks/>
          </p:cNvGrpSpPr>
          <p:nvPr/>
        </p:nvGrpSpPr>
        <p:grpSpPr bwMode="auto">
          <a:xfrm>
            <a:off x="4048125" y="2487614"/>
            <a:ext cx="704850" cy="941387"/>
            <a:chOff x="4156411" y="513571"/>
            <a:chExt cx="2907609" cy="2907609"/>
          </a:xfrm>
        </p:grpSpPr>
        <p:sp>
          <p:nvSpPr>
            <p:cNvPr id="276" name="椭圆 275">
              <a:extLst/>
            </p:cNvPr>
            <p:cNvSpPr/>
            <p:nvPr/>
          </p:nvSpPr>
          <p:spPr>
            <a:xfrm>
              <a:off x="4320130" y="680281"/>
              <a:ext cx="2580176" cy="257419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7" name="椭圆 276">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78" name="椭圆 277">
              <a:extLst/>
            </p:cNvPr>
            <p:cNvSpPr/>
            <p:nvPr/>
          </p:nvSpPr>
          <p:spPr>
            <a:xfrm>
              <a:off x="5053581" y="1474602"/>
              <a:ext cx="1132918" cy="1137547"/>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cxnSp>
        <p:nvCxnSpPr>
          <p:cNvPr id="263" name="直线箭头连接符 262">
            <a:extLst/>
          </p:cNvPr>
          <p:cNvCxnSpPr>
            <a:cxnSpLocks/>
            <a:stCxn id="265" idx="1"/>
          </p:cNvCxnSpPr>
          <p:nvPr/>
        </p:nvCxnSpPr>
        <p:spPr>
          <a:xfrm flipH="1" flipV="1">
            <a:off x="5167314" y="2189163"/>
            <a:ext cx="941387" cy="977900"/>
          </a:xfrm>
          <a:prstGeom prst="straightConnector1">
            <a:avLst/>
          </a:prstGeom>
          <a:ln w="9525">
            <a:solidFill>
              <a:schemeClr val="bg1"/>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a:extLst/>
          </p:cNvPr>
          <p:cNvCxnSpPr>
            <a:cxnSpLocks/>
            <a:stCxn id="265" idx="2"/>
          </p:cNvCxnSpPr>
          <p:nvPr/>
        </p:nvCxnSpPr>
        <p:spPr>
          <a:xfrm flipH="1" flipV="1">
            <a:off x="4440238" y="2917825"/>
            <a:ext cx="1655762" cy="285750"/>
          </a:xfrm>
          <a:prstGeom prst="straightConnector1">
            <a:avLst/>
          </a:prstGeom>
          <a:ln w="9525">
            <a:solidFill>
              <a:schemeClr val="bg1"/>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a:extLst/>
          </p:cNvPr>
          <p:cNvCxnSpPr>
            <a:cxnSpLocks/>
          </p:cNvCxnSpPr>
          <p:nvPr/>
        </p:nvCxnSpPr>
        <p:spPr>
          <a:xfrm flipH="1">
            <a:off x="4859964" y="3211994"/>
            <a:ext cx="1266774" cy="480627"/>
          </a:xfrm>
          <a:prstGeom prst="straightConnector1">
            <a:avLst/>
          </a:prstGeom>
          <a:ln w="9525">
            <a:solidFill>
              <a:schemeClr val="bg1"/>
            </a:solidFill>
            <a:headEnd type="oval"/>
            <a:tailEnd type="triangle"/>
          </a:ln>
        </p:spPr>
        <p:style>
          <a:lnRef idx="1">
            <a:schemeClr val="accent1"/>
          </a:lnRef>
          <a:fillRef idx="0">
            <a:schemeClr val="accent1"/>
          </a:fillRef>
          <a:effectRef idx="0">
            <a:schemeClr val="accent1"/>
          </a:effectRef>
          <a:fontRef idx="minor">
            <a:schemeClr val="tx1"/>
          </a:fontRef>
        </p:style>
      </p:cxnSp>
      <p:grpSp>
        <p:nvGrpSpPr>
          <p:cNvPr id="283" name="组合 282"/>
          <p:cNvGrpSpPr>
            <a:grpSpLocks/>
          </p:cNvGrpSpPr>
          <p:nvPr/>
        </p:nvGrpSpPr>
        <p:grpSpPr bwMode="auto">
          <a:xfrm>
            <a:off x="4577266" y="3519799"/>
            <a:ext cx="369888" cy="495300"/>
            <a:chOff x="4156411" y="513571"/>
            <a:chExt cx="2907609" cy="2907609"/>
          </a:xfrm>
        </p:grpSpPr>
        <p:sp>
          <p:nvSpPr>
            <p:cNvPr id="284" name="椭圆 283">
              <a:extLst/>
            </p:cNvPr>
            <p:cNvSpPr/>
            <p:nvPr/>
          </p:nvSpPr>
          <p:spPr>
            <a:xfrm>
              <a:off x="4318642" y="681318"/>
              <a:ext cx="2583147" cy="257211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85" name="椭圆 284">
              <a:extLst/>
            </p:cNvPr>
            <p:cNvSpPr/>
            <p:nvPr/>
          </p:nvSpPr>
          <p:spPr>
            <a:xfrm>
              <a:off x="4156411" y="513571"/>
              <a:ext cx="2907609" cy="290760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86" name="椭圆 285">
              <a:extLst/>
            </p:cNvPr>
            <p:cNvSpPr/>
            <p:nvPr/>
          </p:nvSpPr>
          <p:spPr>
            <a:xfrm>
              <a:off x="5054898" y="1473458"/>
              <a:ext cx="1135592" cy="1136950"/>
            </a:xfrm>
            <a:prstGeom prst="ellipse">
              <a:avLst/>
            </a:prstGeom>
            <a:solidFill>
              <a:schemeClr val="bg1">
                <a:lumMod val="85000"/>
                <a:alpha val="45000"/>
              </a:schemeClr>
            </a:solid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sp>
        <p:nvSpPr>
          <p:cNvPr id="29715" name="文本框 293"/>
          <p:cNvSpPr txBox="1">
            <a:spLocks noChangeArrowheads="1"/>
          </p:cNvSpPr>
          <p:nvPr/>
        </p:nvSpPr>
        <p:spPr bwMode="auto">
          <a:xfrm>
            <a:off x="4724401" y="2427289"/>
            <a:ext cx="468313" cy="261937"/>
          </a:xfrm>
          <a:prstGeom prst="rect">
            <a:avLst/>
          </a:prstGeom>
          <a:noFill/>
          <a:ln w="9525">
            <a:noFill/>
            <a:miter lim="800000"/>
            <a:headEnd/>
            <a:tailEnd/>
          </a:ln>
        </p:spPr>
        <p:txBody>
          <a:bodyPr wrap="none">
            <a:spAutoFit/>
          </a:bodyPr>
          <a:lstStyle/>
          <a:p>
            <a:pPr eaLnBrk="0" hangingPunct="0"/>
            <a:r>
              <a:rPr kumimoji="1" lang="zh-CN" altLang="en-US" sz="1100">
                <a:solidFill>
                  <a:schemeClr val="bg1"/>
                </a:solidFill>
              </a:rPr>
              <a:t>沈阳</a:t>
            </a:r>
          </a:p>
        </p:txBody>
      </p:sp>
      <p:sp>
        <p:nvSpPr>
          <p:cNvPr id="295" name="椭圆 294">
            <a:extLst/>
          </p:cNvPr>
          <p:cNvSpPr/>
          <p:nvPr/>
        </p:nvSpPr>
        <p:spPr>
          <a:xfrm>
            <a:off x="5000625" y="2587625"/>
            <a:ext cx="46038" cy="58738"/>
          </a:xfrm>
          <a:prstGeom prst="ellipse">
            <a:avLst/>
          </a:prstGeom>
          <a:solidFill>
            <a:srgbClr val="FFC408"/>
          </a:solidFill>
          <a:ln w="6350" cmpd="thickThi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296" name="椭圆 295">
            <a:extLst/>
          </p:cNvPr>
          <p:cNvSpPr/>
          <p:nvPr/>
        </p:nvSpPr>
        <p:spPr>
          <a:xfrm>
            <a:off x="4987925" y="2571751"/>
            <a:ext cx="63500" cy="85725"/>
          </a:xfrm>
          <a:prstGeom prst="ellipse">
            <a:avLst/>
          </a:prstGeom>
          <a:noFill/>
          <a:ln w="3175">
            <a:solidFill>
              <a:srgbClr val="FFC40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sp>
        <p:nvSpPr>
          <p:cNvPr id="52" name="矩形 51"/>
          <p:cNvSpPr/>
          <p:nvPr/>
        </p:nvSpPr>
        <p:spPr>
          <a:xfrm>
            <a:off x="4995502" y="3819330"/>
            <a:ext cx="1980029" cy="523220"/>
          </a:xfrm>
          <a:prstGeom prst="rect">
            <a:avLst/>
          </a:prstGeom>
        </p:spPr>
        <p:txBody>
          <a:bodyPr wrap="none">
            <a:spAutoFit/>
          </a:bodyPr>
          <a:lstStyle/>
          <a:p>
            <a:r>
              <a:rPr lang="zh-CN" altLang="en-US" sz="2800" dirty="0" smtClean="0">
                <a:solidFill>
                  <a:schemeClr val="bg1"/>
                </a:solidFill>
                <a:latin typeface="黑体" panose="02010609060101010101" pitchFamily="49" charset="-122"/>
                <a:ea typeface="黑体" panose="02010609060101010101" pitchFamily="49" charset="-122"/>
              </a:rPr>
              <a:t>日本的侵略</a:t>
            </a:r>
            <a:endParaRPr lang="zh-CN" altLang="en-US" sz="2800" dirty="0">
              <a:solidFill>
                <a:schemeClr val="bg1"/>
              </a:solidFill>
              <a:latin typeface="黑体" panose="02010609060101010101" pitchFamily="49" charset="-122"/>
              <a:ea typeface="黑体" panose="02010609060101010101" pitchFamily="49" charset="-122"/>
            </a:endParaRPr>
          </a:p>
        </p:txBody>
      </p:sp>
      <p:sp>
        <p:nvSpPr>
          <p:cNvPr id="55" name="矩形 54"/>
          <p:cNvSpPr/>
          <p:nvPr/>
        </p:nvSpPr>
        <p:spPr>
          <a:xfrm>
            <a:off x="7072863" y="2840370"/>
            <a:ext cx="3877985" cy="461665"/>
          </a:xfrm>
          <a:prstGeom prst="rect">
            <a:avLst/>
          </a:prstGeom>
        </p:spPr>
        <p:txBody>
          <a:bodyPr wrap="none">
            <a:spAutoFit/>
          </a:bodyPr>
          <a:lstStyle/>
          <a:p>
            <a:r>
              <a:rPr lang="zh-CN" altLang="en-US" sz="2400" b="1" dirty="0" smtClean="0">
                <a:solidFill>
                  <a:schemeClr val="bg1"/>
                </a:solidFill>
              </a:rPr>
              <a:t>九一八事变：日本局部侵华</a:t>
            </a:r>
            <a:endParaRPr lang="zh-CN" altLang="en-US" sz="2400" b="1" dirty="0">
              <a:solidFill>
                <a:schemeClr val="bg1"/>
              </a:solidFill>
            </a:endParaRPr>
          </a:p>
        </p:txBody>
      </p:sp>
      <p:sp>
        <p:nvSpPr>
          <p:cNvPr id="59" name="矩形 58"/>
          <p:cNvSpPr/>
          <p:nvPr/>
        </p:nvSpPr>
        <p:spPr>
          <a:xfrm>
            <a:off x="7072863" y="3534050"/>
            <a:ext cx="4801314" cy="461665"/>
          </a:xfrm>
          <a:prstGeom prst="rect">
            <a:avLst/>
          </a:prstGeom>
        </p:spPr>
        <p:txBody>
          <a:bodyPr wrap="none">
            <a:spAutoFit/>
          </a:bodyPr>
          <a:lstStyle/>
          <a:p>
            <a:r>
              <a:rPr lang="zh-CN" altLang="en-US" sz="2400" b="1" dirty="0" smtClean="0">
                <a:solidFill>
                  <a:schemeClr val="bg1"/>
                </a:solidFill>
              </a:rPr>
              <a:t>七七事变：日本发动全面侵华战争</a:t>
            </a:r>
            <a:endParaRPr lang="zh-CN" altLang="en-US" sz="2400" b="1" dirty="0">
              <a:solidFill>
                <a:schemeClr val="bg1"/>
              </a:solidFill>
            </a:endParaRPr>
          </a:p>
        </p:txBody>
      </p:sp>
      <p:sp>
        <p:nvSpPr>
          <p:cNvPr id="60" name="左大括号 59"/>
          <p:cNvSpPr>
            <a:spLocks/>
          </p:cNvSpPr>
          <p:nvPr/>
        </p:nvSpPr>
        <p:spPr>
          <a:xfrm>
            <a:off x="6920267" y="3016251"/>
            <a:ext cx="219308" cy="2274840"/>
          </a:xfrm>
          <a:prstGeom prst="leftBrace">
            <a:avLst>
              <a:gd name="adj1" fmla="val 36855"/>
              <a:gd name="adj2" fmla="val 50000"/>
            </a:avLst>
          </a:prstGeom>
          <a:noFill/>
          <a:ln w="28575" cap="flat" cmpd="sng">
            <a:solidFill>
              <a:schemeClr val="bg1"/>
            </a:solidFill>
            <a:prstDash val="solid"/>
            <a:headEnd type="none" w="med" len="med"/>
            <a:tailEnd type="none" w="med" len="med"/>
          </a:ln>
        </p:spPr>
        <p:txBody>
          <a:bodyPr upright="1"/>
          <a:lstStyle/>
          <a:p>
            <a:endParaRPr lang="zh-CN" altLang="en-US"/>
          </a:p>
        </p:txBody>
      </p:sp>
      <p:sp>
        <p:nvSpPr>
          <p:cNvPr id="62" name="矩形 61"/>
          <p:cNvSpPr/>
          <p:nvPr/>
        </p:nvSpPr>
        <p:spPr>
          <a:xfrm>
            <a:off x="7072863" y="4245103"/>
            <a:ext cx="4592395" cy="830997"/>
          </a:xfrm>
          <a:prstGeom prst="rect">
            <a:avLst/>
          </a:prstGeom>
        </p:spPr>
        <p:txBody>
          <a:bodyPr wrap="square">
            <a:spAutoFit/>
          </a:bodyPr>
          <a:lstStyle/>
          <a:p>
            <a:r>
              <a:rPr lang="zh-CN" altLang="en-US" sz="2400" b="1" dirty="0">
                <a:solidFill>
                  <a:schemeClr val="bg1"/>
                </a:solidFill>
              </a:rPr>
              <a:t>南京大屠杀：日本军国主义</a:t>
            </a:r>
            <a:r>
              <a:rPr lang="zh-CN" altLang="en-US" sz="2400" b="1" dirty="0" smtClean="0">
                <a:solidFill>
                  <a:schemeClr val="bg1"/>
                </a:solidFill>
              </a:rPr>
              <a:t>凶恶 </a:t>
            </a:r>
            <a:endParaRPr lang="en-US" altLang="zh-CN" sz="2400" b="1" dirty="0" smtClean="0">
              <a:solidFill>
                <a:schemeClr val="bg1"/>
              </a:solidFill>
            </a:endParaRPr>
          </a:p>
          <a:p>
            <a:r>
              <a:rPr lang="en-US" altLang="zh-CN" sz="2400" b="1" dirty="0">
                <a:solidFill>
                  <a:schemeClr val="bg1"/>
                </a:solidFill>
              </a:rPr>
              <a:t> </a:t>
            </a:r>
            <a:r>
              <a:rPr lang="en-US" altLang="zh-CN" sz="2400" b="1" dirty="0" smtClean="0">
                <a:solidFill>
                  <a:schemeClr val="bg1"/>
                </a:solidFill>
              </a:rPr>
              <a:t>                       </a:t>
            </a:r>
            <a:r>
              <a:rPr lang="zh-CN" altLang="en-US" sz="2400" b="1" dirty="0" smtClean="0">
                <a:solidFill>
                  <a:schemeClr val="bg1"/>
                </a:solidFill>
              </a:rPr>
              <a:t>残暴</a:t>
            </a:r>
            <a:r>
              <a:rPr lang="zh-CN" altLang="en-US" sz="2400" b="1" dirty="0">
                <a:solidFill>
                  <a:schemeClr val="bg1"/>
                </a:solidFill>
              </a:rPr>
              <a:t>的侵略本质</a:t>
            </a:r>
          </a:p>
        </p:txBody>
      </p:sp>
      <p:sp>
        <p:nvSpPr>
          <p:cNvPr id="63" name="矩形 62"/>
          <p:cNvSpPr/>
          <p:nvPr/>
        </p:nvSpPr>
        <p:spPr>
          <a:xfrm>
            <a:off x="515407" y="26493"/>
            <a:ext cx="1723549" cy="461665"/>
          </a:xfrm>
          <a:prstGeom prst="rect">
            <a:avLst/>
          </a:prstGeom>
          <a:ln>
            <a:solidFill>
              <a:schemeClr val="bg1"/>
            </a:solidFill>
          </a:ln>
        </p:spPr>
        <p:txBody>
          <a:bodyPr wrap="none">
            <a:spAutoFit/>
          </a:bodyPr>
          <a:lstStyle/>
          <a:p>
            <a:r>
              <a:rPr lang="zh-CN" altLang="en-US" sz="2400" dirty="0" smtClean="0">
                <a:solidFill>
                  <a:schemeClr val="bg1"/>
                </a:solidFill>
                <a:latin typeface="隶书" panose="02010509060101010101" pitchFamily="49" charset="-122"/>
                <a:ea typeface="隶书" panose="02010509060101010101" pitchFamily="49" charset="-122"/>
              </a:rPr>
              <a:t>日本的侵略</a:t>
            </a:r>
            <a:endParaRPr lang="zh-CN" altLang="en-US" sz="2400" dirty="0">
              <a:solidFill>
                <a:schemeClr val="bg1"/>
              </a:solidFill>
              <a:latin typeface="隶书" panose="02010509060101010101" pitchFamily="49" charset="-122"/>
              <a:ea typeface="隶书" panose="02010509060101010101" pitchFamily="49" charset="-122"/>
            </a:endParaRPr>
          </a:p>
        </p:txBody>
      </p:sp>
      <p:sp>
        <p:nvSpPr>
          <p:cNvPr id="46" name="矩形 45"/>
          <p:cNvSpPr/>
          <p:nvPr/>
        </p:nvSpPr>
        <p:spPr>
          <a:xfrm>
            <a:off x="7206028" y="4982765"/>
            <a:ext cx="643125" cy="461665"/>
          </a:xfrm>
          <a:prstGeom prst="rect">
            <a:avLst/>
          </a:prstGeom>
        </p:spPr>
        <p:txBody>
          <a:bodyPr wrap="none">
            <a:spAutoFit/>
          </a:bodyPr>
          <a:lstStyle/>
          <a:p>
            <a:r>
              <a:rPr lang="en-US" altLang="zh-CN" sz="2400" b="1" dirty="0">
                <a:solidFill>
                  <a:schemeClr val="bg1"/>
                </a:solidFill>
              </a:rPr>
              <a:t>……</a:t>
            </a:r>
            <a:endParaRPr lang="zh-CN" altLang="en-US" sz="2400" b="1" dirty="0">
              <a:solidFill>
                <a:schemeClr val="bg1"/>
              </a:solidFill>
            </a:endParaRPr>
          </a:p>
        </p:txBody>
      </p:sp>
    </p:spTree>
    <p:extLst>
      <p:ext uri="{BB962C8B-B14F-4D97-AF65-F5344CB8AC3E}">
        <p14:creationId xmlns:p14="http://schemas.microsoft.com/office/powerpoint/2010/main" val="3229937717"/>
      </p:ext>
    </p:extLst>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499737" y="1203445"/>
            <a:ext cx="2244525" cy="584775"/>
          </a:xfrm>
          <a:prstGeom prst="rect">
            <a:avLst/>
          </a:prstGeom>
        </p:spPr>
        <p:txBody>
          <a:bodyPr wrap="none">
            <a:spAutoFit/>
          </a:bodyPr>
          <a:lstStyle/>
          <a:p>
            <a:r>
              <a:rPr lang="zh-CN" altLang="en-US" sz="3200" b="1" dirty="0">
                <a:latin typeface="黑体" panose="02010609060101010101" pitchFamily="49" charset="-122"/>
                <a:ea typeface="黑体" panose="02010609060101010101" pitchFamily="49" charset="-122"/>
              </a:rPr>
              <a:t>九一八事变</a:t>
            </a:r>
          </a:p>
        </p:txBody>
      </p:sp>
      <p:sp>
        <p:nvSpPr>
          <p:cNvPr id="3" name="矩形 2"/>
          <p:cNvSpPr/>
          <p:nvPr/>
        </p:nvSpPr>
        <p:spPr>
          <a:xfrm>
            <a:off x="8499737" y="1875220"/>
            <a:ext cx="3433247" cy="2031325"/>
          </a:xfrm>
          <a:prstGeom prst="rect">
            <a:avLst/>
          </a:prstGeom>
        </p:spPr>
        <p:txBody>
          <a:bodyPr wrap="square">
            <a:spAutoFit/>
          </a:bodyPr>
          <a:lstStyle/>
          <a:p>
            <a:pPr>
              <a:lnSpc>
                <a:spcPct val="150000"/>
              </a:lnSpc>
            </a:pPr>
            <a:r>
              <a:rPr lang="zh-CN" altLang="en-US" sz="2800" b="1" dirty="0" smtClean="0">
                <a:solidFill>
                  <a:srgbClr val="FF0000"/>
                </a:solidFill>
                <a:latin typeface="黑体" panose="02010609060101010101" pitchFamily="49" charset="-122"/>
                <a:ea typeface="黑体" panose="02010609060101010101" pitchFamily="49" charset="-122"/>
              </a:rPr>
              <a:t>中国人民抗日战争的起点，揭开了世界反法西斯战争的序幕。</a:t>
            </a:r>
            <a:endParaRPr lang="zh-CN" altLang="en-US" sz="2800" b="1" dirty="0">
              <a:solidFill>
                <a:srgbClr val="FF0000"/>
              </a:solidFill>
              <a:latin typeface="黑体" panose="02010609060101010101" pitchFamily="49" charset="-122"/>
              <a:ea typeface="黑体" panose="02010609060101010101" pitchFamily="49" charset="-122"/>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3170644" y="-1179809"/>
            <a:ext cx="2854213" cy="7318495"/>
          </a:xfrm>
          <a:prstGeom prst="rect">
            <a:avLst/>
          </a:prstGeom>
        </p:spPr>
      </p:pic>
      <p:sp>
        <p:nvSpPr>
          <p:cNvPr id="5" name="矩形 4"/>
          <p:cNvSpPr/>
          <p:nvPr/>
        </p:nvSpPr>
        <p:spPr>
          <a:xfrm>
            <a:off x="873479" y="4086315"/>
            <a:ext cx="4801314" cy="461665"/>
          </a:xfrm>
          <a:prstGeom prst="rect">
            <a:avLst/>
          </a:prstGeom>
        </p:spPr>
        <p:txBody>
          <a:bodyPr wrap="none">
            <a:spAutoFit/>
          </a:bodyPr>
          <a:lstStyle/>
          <a:p>
            <a:r>
              <a:rPr lang="zh-CN" altLang="en-US" sz="2400" b="1" dirty="0" smtClean="0">
                <a:solidFill>
                  <a:srgbClr val="FF0000"/>
                </a:solidFill>
              </a:rPr>
              <a:t>东北抗日义勇军、东北抗日游击队</a:t>
            </a:r>
            <a:endParaRPr lang="zh-CN" altLang="en-US" sz="2400" b="1" dirty="0">
              <a:solidFill>
                <a:srgbClr val="FF0000"/>
              </a:solidFill>
            </a:endParaRPr>
          </a:p>
        </p:txBody>
      </p:sp>
      <p:cxnSp>
        <p:nvCxnSpPr>
          <p:cNvPr id="6" name="直接箭头连接符 5"/>
          <p:cNvCxnSpPr/>
          <p:nvPr/>
        </p:nvCxnSpPr>
        <p:spPr>
          <a:xfrm>
            <a:off x="5558489" y="4317147"/>
            <a:ext cx="305161"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5863650" y="4086315"/>
            <a:ext cx="2031325" cy="461665"/>
          </a:xfrm>
          <a:prstGeom prst="rect">
            <a:avLst/>
          </a:prstGeom>
        </p:spPr>
        <p:txBody>
          <a:bodyPr wrap="none">
            <a:spAutoFit/>
          </a:bodyPr>
          <a:lstStyle/>
          <a:p>
            <a:r>
              <a:rPr lang="zh-CN" altLang="en-US" sz="2400" b="1" dirty="0" smtClean="0">
                <a:solidFill>
                  <a:srgbClr val="FF0000"/>
                </a:solidFill>
              </a:rPr>
              <a:t>东北抗日联军</a:t>
            </a:r>
            <a:endParaRPr lang="zh-CN" altLang="en-US" sz="2400" b="1" dirty="0">
              <a:solidFill>
                <a:srgbClr val="FF0000"/>
              </a:solidFill>
            </a:endParaRPr>
          </a:p>
        </p:txBody>
      </p:sp>
      <p:sp>
        <p:nvSpPr>
          <p:cNvPr id="8" name="矩形 7"/>
          <p:cNvSpPr/>
          <p:nvPr/>
        </p:nvSpPr>
        <p:spPr>
          <a:xfrm>
            <a:off x="938502" y="4778812"/>
            <a:ext cx="5029765" cy="523220"/>
          </a:xfrm>
          <a:prstGeom prst="rect">
            <a:avLst/>
          </a:prstGeom>
        </p:spPr>
        <p:txBody>
          <a:bodyPr wrap="square">
            <a:spAutoFit/>
          </a:bodyPr>
          <a:lstStyle/>
          <a:p>
            <a:r>
              <a:rPr lang="zh-CN" altLang="en-US" sz="2800" b="1" dirty="0" smtClean="0">
                <a:solidFill>
                  <a:srgbClr val="FF0000"/>
                </a:solidFill>
                <a:latin typeface="黑体" panose="02010609060101010101" pitchFamily="49" charset="-122"/>
                <a:ea typeface="黑体" panose="02010609060101010101" pitchFamily="49" charset="-122"/>
              </a:rPr>
              <a:t>中国人民的局部抗战开始了。</a:t>
            </a:r>
            <a:endParaRPr lang="zh-CN" altLang="en-US" sz="2800" b="1" dirty="0">
              <a:solidFill>
                <a:srgbClr val="FF0000"/>
              </a:solidFill>
              <a:latin typeface="黑体" panose="02010609060101010101" pitchFamily="49" charset="-122"/>
              <a:ea typeface="黑体" panose="02010609060101010101" pitchFamily="49" charset="-122"/>
            </a:endParaRPr>
          </a:p>
        </p:txBody>
      </p:sp>
      <p:sp>
        <p:nvSpPr>
          <p:cNvPr id="9" name="矩形 8"/>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306247169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000"/>
                            </p:stCondLst>
                            <p:childTnLst>
                              <p:par>
                                <p:cTn id="20" presetID="2" presetClass="entr" presetSubtype="4" fill="hold"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ppt_x"/>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6" presetClass="entr" presetSubtype="0"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wipe(down)">
                                      <p:cBhvr>
                                        <p:cTn id="34" dur="290">
                                          <p:stCondLst>
                                            <p:cond delay="0"/>
                                          </p:stCondLst>
                                        </p:cTn>
                                        <p:tgtEl>
                                          <p:spTgt spid="2"/>
                                        </p:tgtEl>
                                      </p:cBhvr>
                                    </p:animEffect>
                                    <p:anim calcmode="lin" valueType="num">
                                      <p:cBhvr>
                                        <p:cTn id="35" dur="911"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36" dur="332"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37" dur="332" tmFilter="0, 0; 0.125,0.2665; 0.25,0.4; 0.375,0.465; 0.5,0.5;  0.625,0.535; 0.75,0.6; 0.875,0.7335; 1,1">
                                          <p:stCondLst>
                                            <p:cond delay="332"/>
                                          </p:stCondLst>
                                        </p:cTn>
                                        <p:tgtEl>
                                          <p:spTgt spid="2"/>
                                        </p:tgtEl>
                                        <p:attrNameLst>
                                          <p:attrName>ppt_y</p:attrName>
                                        </p:attrNameLst>
                                      </p:cBhvr>
                                      <p:tavLst>
                                        <p:tav tm="0" fmla="#ppt_y-sin(pi*$)/9">
                                          <p:val>
                                            <p:fltVal val="0"/>
                                          </p:val>
                                        </p:tav>
                                        <p:tav tm="100000">
                                          <p:val>
                                            <p:fltVal val="1"/>
                                          </p:val>
                                        </p:tav>
                                      </p:tavLst>
                                    </p:anim>
                                    <p:anim calcmode="lin" valueType="num">
                                      <p:cBhvr>
                                        <p:cTn id="38" dur="166" tmFilter="0, 0; 0.125,0.2665; 0.25,0.4; 0.375,0.465; 0.5,0.5;  0.625,0.535; 0.75,0.6; 0.875,0.7335; 1,1">
                                          <p:stCondLst>
                                            <p:cond delay="662"/>
                                          </p:stCondLst>
                                        </p:cTn>
                                        <p:tgtEl>
                                          <p:spTgt spid="2"/>
                                        </p:tgtEl>
                                        <p:attrNameLst>
                                          <p:attrName>ppt_y</p:attrName>
                                        </p:attrNameLst>
                                      </p:cBhvr>
                                      <p:tavLst>
                                        <p:tav tm="0" fmla="#ppt_y-sin(pi*$)/27">
                                          <p:val>
                                            <p:fltVal val="0"/>
                                          </p:val>
                                        </p:tav>
                                        <p:tav tm="100000">
                                          <p:val>
                                            <p:fltVal val="1"/>
                                          </p:val>
                                        </p:tav>
                                      </p:tavLst>
                                    </p:anim>
                                    <p:anim calcmode="lin" valueType="num">
                                      <p:cBhvr>
                                        <p:cTn id="39" dur="82" tmFilter="0, 0; 0.125,0.2665; 0.25,0.4; 0.375,0.465; 0.5,0.5;  0.625,0.535; 0.75,0.6; 0.875,0.7335; 1,1">
                                          <p:stCondLst>
                                            <p:cond delay="828"/>
                                          </p:stCondLst>
                                        </p:cTn>
                                        <p:tgtEl>
                                          <p:spTgt spid="2"/>
                                        </p:tgtEl>
                                        <p:attrNameLst>
                                          <p:attrName>ppt_y</p:attrName>
                                        </p:attrNameLst>
                                      </p:cBhvr>
                                      <p:tavLst>
                                        <p:tav tm="0" fmla="#ppt_y-sin(pi*$)/81">
                                          <p:val>
                                            <p:fltVal val="0"/>
                                          </p:val>
                                        </p:tav>
                                        <p:tav tm="100000">
                                          <p:val>
                                            <p:fltVal val="1"/>
                                          </p:val>
                                        </p:tav>
                                      </p:tavLst>
                                    </p:anim>
                                    <p:animScale>
                                      <p:cBhvr>
                                        <p:cTn id="40" dur="13">
                                          <p:stCondLst>
                                            <p:cond delay="325"/>
                                          </p:stCondLst>
                                        </p:cTn>
                                        <p:tgtEl>
                                          <p:spTgt spid="2"/>
                                        </p:tgtEl>
                                      </p:cBhvr>
                                      <p:to x="100000" y="60000"/>
                                    </p:animScale>
                                    <p:animScale>
                                      <p:cBhvr>
                                        <p:cTn id="41" dur="83" decel="50000">
                                          <p:stCondLst>
                                            <p:cond delay="338"/>
                                          </p:stCondLst>
                                        </p:cTn>
                                        <p:tgtEl>
                                          <p:spTgt spid="2"/>
                                        </p:tgtEl>
                                      </p:cBhvr>
                                      <p:to x="100000" y="100000"/>
                                    </p:animScale>
                                    <p:animScale>
                                      <p:cBhvr>
                                        <p:cTn id="42" dur="13">
                                          <p:stCondLst>
                                            <p:cond delay="656"/>
                                          </p:stCondLst>
                                        </p:cTn>
                                        <p:tgtEl>
                                          <p:spTgt spid="2"/>
                                        </p:tgtEl>
                                      </p:cBhvr>
                                      <p:to x="100000" y="80000"/>
                                    </p:animScale>
                                    <p:animScale>
                                      <p:cBhvr>
                                        <p:cTn id="43" dur="83" decel="50000">
                                          <p:stCondLst>
                                            <p:cond delay="669"/>
                                          </p:stCondLst>
                                        </p:cTn>
                                        <p:tgtEl>
                                          <p:spTgt spid="2"/>
                                        </p:tgtEl>
                                      </p:cBhvr>
                                      <p:to x="100000" y="100000"/>
                                    </p:animScale>
                                    <p:animScale>
                                      <p:cBhvr>
                                        <p:cTn id="44" dur="13">
                                          <p:stCondLst>
                                            <p:cond delay="821"/>
                                          </p:stCondLst>
                                        </p:cTn>
                                        <p:tgtEl>
                                          <p:spTgt spid="2"/>
                                        </p:tgtEl>
                                      </p:cBhvr>
                                      <p:to x="100000" y="90000"/>
                                    </p:animScale>
                                    <p:animScale>
                                      <p:cBhvr>
                                        <p:cTn id="45" dur="83" decel="50000">
                                          <p:stCondLst>
                                            <p:cond delay="834"/>
                                          </p:stCondLst>
                                        </p:cTn>
                                        <p:tgtEl>
                                          <p:spTgt spid="2"/>
                                        </p:tgtEl>
                                      </p:cBhvr>
                                      <p:to x="100000" y="100000"/>
                                    </p:animScale>
                                    <p:animScale>
                                      <p:cBhvr>
                                        <p:cTn id="46" dur="13">
                                          <p:stCondLst>
                                            <p:cond delay="904"/>
                                          </p:stCondLst>
                                        </p:cTn>
                                        <p:tgtEl>
                                          <p:spTgt spid="2"/>
                                        </p:tgtEl>
                                      </p:cBhvr>
                                      <p:to x="100000" y="95000"/>
                                    </p:animScale>
                                    <p:animScale>
                                      <p:cBhvr>
                                        <p:cTn id="47" dur="83" decel="50000">
                                          <p:stCondLst>
                                            <p:cond delay="917"/>
                                          </p:stCondLst>
                                        </p:cTn>
                                        <p:tgtEl>
                                          <p:spTgt spid="2"/>
                                        </p:tgtEl>
                                      </p:cBhvr>
                                      <p:to x="100000" y="100000"/>
                                    </p:animScale>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anim calcmode="lin" valueType="num">
                                      <p:cBhvr additive="base">
                                        <p:cTn id="52" dur="500" fill="hold"/>
                                        <p:tgtEl>
                                          <p:spTgt spid="3"/>
                                        </p:tgtEl>
                                        <p:attrNameLst>
                                          <p:attrName>ppt_x</p:attrName>
                                        </p:attrNameLst>
                                      </p:cBhvr>
                                      <p:tavLst>
                                        <p:tav tm="0">
                                          <p:val>
                                            <p:strVal val="#ppt_x"/>
                                          </p:val>
                                        </p:tav>
                                        <p:tav tm="100000">
                                          <p:val>
                                            <p:strVal val="#ppt_x"/>
                                          </p:val>
                                        </p:tav>
                                      </p:tavLst>
                                    </p:anim>
                                    <p:anim calcmode="lin" valueType="num">
                                      <p:cBhvr additive="base">
                                        <p:cTn id="5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7"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90246" y="4595557"/>
            <a:ext cx="10950220" cy="1292662"/>
          </a:xfrm>
          <a:prstGeom prst="rect">
            <a:avLst/>
          </a:prstGeom>
        </p:spPr>
        <p:txBody>
          <a:bodyPr wrap="square">
            <a:spAutoFit/>
          </a:bodyPr>
          <a:lstStyle/>
          <a:p>
            <a:pPr>
              <a:lnSpc>
                <a:spcPct val="150000"/>
              </a:lnSpc>
            </a:pPr>
            <a:r>
              <a:rPr lang="zh-CN" altLang="en-US" sz="2400" b="1" dirty="0" smtClean="0">
                <a:solidFill>
                  <a:srgbClr val="FF0000"/>
                </a:solidFill>
              </a:rPr>
              <a:t>        西安事变的和平</a:t>
            </a:r>
            <a:r>
              <a:rPr lang="zh-CN" altLang="en-US" sz="2400" b="1" dirty="0">
                <a:solidFill>
                  <a:srgbClr val="FF0000"/>
                </a:solidFill>
              </a:rPr>
              <a:t>解决，揭开了国共两党由内战到联合抗日的序幕，成为扭转时局的关键。从此，</a:t>
            </a:r>
            <a:r>
              <a:rPr lang="zh-CN" altLang="en-US" sz="2800" b="1" dirty="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十年内战基本结束，抗日民族统一战线初步形成</a:t>
            </a:r>
            <a:r>
              <a:rPr lang="zh-CN" altLang="en-US" sz="2800" b="1" dirty="0" smtClean="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a:t>
            </a:r>
            <a:endParaRPr lang="zh-CN" altLang="en-US" sz="2800" b="1" dirty="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r="5077"/>
          <a:stretch/>
        </p:blipFill>
        <p:spPr>
          <a:xfrm rot="16200000">
            <a:off x="487492" y="875251"/>
            <a:ext cx="2911869" cy="2446419"/>
          </a:xfrm>
          <a:prstGeom prst="rect">
            <a:avLst/>
          </a:prstGeom>
        </p:spPr>
      </p:pic>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48881" y="642526"/>
            <a:ext cx="3057080" cy="2911870"/>
          </a:xfrm>
          <a:prstGeom prst="rect">
            <a:avLst/>
          </a:prstGeom>
        </p:spPr>
      </p:pic>
      <p:sp>
        <p:nvSpPr>
          <p:cNvPr id="5" name="矩形 4"/>
          <p:cNvSpPr/>
          <p:nvPr/>
        </p:nvSpPr>
        <p:spPr>
          <a:xfrm>
            <a:off x="1087900" y="3862474"/>
            <a:ext cx="2214718" cy="584775"/>
          </a:xfrm>
          <a:prstGeom prst="rect">
            <a:avLst/>
          </a:prstGeom>
        </p:spPr>
        <p:txBody>
          <a:bodyPr wrap="square">
            <a:spAutoFit/>
          </a:bodyPr>
          <a:lstStyle/>
          <a:p>
            <a:r>
              <a:rPr lang="zh-CN" altLang="en-US" sz="3200" b="1" dirty="0">
                <a:solidFill>
                  <a:srgbClr val="FF0000"/>
                </a:solidFill>
                <a:latin typeface="黑体" panose="02010609060101010101" pitchFamily="49" charset="-122"/>
                <a:ea typeface="黑体" panose="02010609060101010101" pitchFamily="49" charset="-122"/>
              </a:rPr>
              <a:t>西安事变</a:t>
            </a:r>
          </a:p>
        </p:txBody>
      </p:sp>
      <p:pic>
        <p:nvPicPr>
          <p:cNvPr id="6" name="图片 5"/>
          <p:cNvPicPr>
            <a:picLocks noChangeAspect="1"/>
          </p:cNvPicPr>
          <p:nvPr/>
        </p:nvPicPr>
        <p:blipFill rotWithShape="1">
          <a:blip r:embed="rId4" cstate="print">
            <a:extLst>
              <a:ext uri="{28A0092B-C50C-407E-A947-70E740481C1C}">
                <a14:useLocalDpi xmlns:a14="http://schemas.microsoft.com/office/drawing/2010/main" val="0"/>
              </a:ext>
            </a:extLst>
          </a:blip>
          <a:srcRect l="4207" t="12298" r="2200" b="28932"/>
          <a:stretch/>
        </p:blipFill>
        <p:spPr>
          <a:xfrm>
            <a:off x="5992896" y="642526"/>
            <a:ext cx="6182912" cy="2911869"/>
          </a:xfrm>
          <a:prstGeom prst="rect">
            <a:avLst/>
          </a:prstGeom>
        </p:spPr>
      </p:pic>
      <p:sp>
        <p:nvSpPr>
          <p:cNvPr id="7" name="矩形 6"/>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65569" y="3554395"/>
            <a:ext cx="4110239" cy="3303605"/>
          </a:xfrm>
          <a:prstGeom prst="rect">
            <a:avLst/>
          </a:prstGeom>
        </p:spPr>
      </p:pic>
    </p:spTree>
    <p:extLst>
      <p:ext uri="{BB962C8B-B14F-4D97-AF65-F5344CB8AC3E}">
        <p14:creationId xmlns:p14="http://schemas.microsoft.com/office/powerpoint/2010/main" val="2512145136"/>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290">
                                          <p:stCondLst>
                                            <p:cond delay="0"/>
                                          </p:stCondLst>
                                        </p:cTn>
                                        <p:tgtEl>
                                          <p:spTgt spid="5"/>
                                        </p:tgtEl>
                                      </p:cBhvr>
                                    </p:animEffect>
                                    <p:anim calcmode="lin" valueType="num">
                                      <p:cBhvr>
                                        <p:cTn id="18" dur="911"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9" dur="332"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0" dur="332" tmFilter="0, 0; 0.125,0.2665; 0.25,0.4; 0.375,0.465; 0.5,0.5;  0.625,0.535; 0.75,0.6; 0.875,0.7335; 1,1">
                                          <p:stCondLst>
                                            <p:cond delay="332"/>
                                          </p:stCondLst>
                                        </p:cTn>
                                        <p:tgtEl>
                                          <p:spTgt spid="5"/>
                                        </p:tgtEl>
                                        <p:attrNameLst>
                                          <p:attrName>ppt_y</p:attrName>
                                        </p:attrNameLst>
                                      </p:cBhvr>
                                      <p:tavLst>
                                        <p:tav tm="0" fmla="#ppt_y-sin(pi*$)/9">
                                          <p:val>
                                            <p:fltVal val="0"/>
                                          </p:val>
                                        </p:tav>
                                        <p:tav tm="100000">
                                          <p:val>
                                            <p:fltVal val="1"/>
                                          </p:val>
                                        </p:tav>
                                      </p:tavLst>
                                    </p:anim>
                                    <p:anim calcmode="lin" valueType="num">
                                      <p:cBhvr>
                                        <p:cTn id="21" dur="166" tmFilter="0, 0; 0.125,0.2665; 0.25,0.4; 0.375,0.465; 0.5,0.5;  0.625,0.535; 0.75,0.6; 0.875,0.7335; 1,1">
                                          <p:stCondLst>
                                            <p:cond delay="662"/>
                                          </p:stCondLst>
                                        </p:cTn>
                                        <p:tgtEl>
                                          <p:spTgt spid="5"/>
                                        </p:tgtEl>
                                        <p:attrNameLst>
                                          <p:attrName>ppt_y</p:attrName>
                                        </p:attrNameLst>
                                      </p:cBhvr>
                                      <p:tavLst>
                                        <p:tav tm="0" fmla="#ppt_y-sin(pi*$)/27">
                                          <p:val>
                                            <p:fltVal val="0"/>
                                          </p:val>
                                        </p:tav>
                                        <p:tav tm="100000">
                                          <p:val>
                                            <p:fltVal val="1"/>
                                          </p:val>
                                        </p:tav>
                                      </p:tavLst>
                                    </p:anim>
                                    <p:anim calcmode="lin" valueType="num">
                                      <p:cBhvr>
                                        <p:cTn id="22" dur="82" tmFilter="0, 0; 0.125,0.2665; 0.25,0.4; 0.375,0.465; 0.5,0.5;  0.625,0.535; 0.75,0.6; 0.875,0.7335; 1,1">
                                          <p:stCondLst>
                                            <p:cond delay="828"/>
                                          </p:stCondLst>
                                        </p:cTn>
                                        <p:tgtEl>
                                          <p:spTgt spid="5"/>
                                        </p:tgtEl>
                                        <p:attrNameLst>
                                          <p:attrName>ppt_y</p:attrName>
                                        </p:attrNameLst>
                                      </p:cBhvr>
                                      <p:tavLst>
                                        <p:tav tm="0" fmla="#ppt_y-sin(pi*$)/81">
                                          <p:val>
                                            <p:fltVal val="0"/>
                                          </p:val>
                                        </p:tav>
                                        <p:tav tm="100000">
                                          <p:val>
                                            <p:fltVal val="1"/>
                                          </p:val>
                                        </p:tav>
                                      </p:tavLst>
                                    </p:anim>
                                    <p:animScale>
                                      <p:cBhvr>
                                        <p:cTn id="23" dur="13">
                                          <p:stCondLst>
                                            <p:cond delay="325"/>
                                          </p:stCondLst>
                                        </p:cTn>
                                        <p:tgtEl>
                                          <p:spTgt spid="5"/>
                                        </p:tgtEl>
                                      </p:cBhvr>
                                      <p:to x="100000" y="60000"/>
                                    </p:animScale>
                                    <p:animScale>
                                      <p:cBhvr>
                                        <p:cTn id="24" dur="83" decel="50000">
                                          <p:stCondLst>
                                            <p:cond delay="338"/>
                                          </p:stCondLst>
                                        </p:cTn>
                                        <p:tgtEl>
                                          <p:spTgt spid="5"/>
                                        </p:tgtEl>
                                      </p:cBhvr>
                                      <p:to x="100000" y="100000"/>
                                    </p:animScale>
                                    <p:animScale>
                                      <p:cBhvr>
                                        <p:cTn id="25" dur="13">
                                          <p:stCondLst>
                                            <p:cond delay="656"/>
                                          </p:stCondLst>
                                        </p:cTn>
                                        <p:tgtEl>
                                          <p:spTgt spid="5"/>
                                        </p:tgtEl>
                                      </p:cBhvr>
                                      <p:to x="100000" y="80000"/>
                                    </p:animScale>
                                    <p:animScale>
                                      <p:cBhvr>
                                        <p:cTn id="26" dur="83" decel="50000">
                                          <p:stCondLst>
                                            <p:cond delay="669"/>
                                          </p:stCondLst>
                                        </p:cTn>
                                        <p:tgtEl>
                                          <p:spTgt spid="5"/>
                                        </p:tgtEl>
                                      </p:cBhvr>
                                      <p:to x="100000" y="100000"/>
                                    </p:animScale>
                                    <p:animScale>
                                      <p:cBhvr>
                                        <p:cTn id="27" dur="13">
                                          <p:stCondLst>
                                            <p:cond delay="821"/>
                                          </p:stCondLst>
                                        </p:cTn>
                                        <p:tgtEl>
                                          <p:spTgt spid="5"/>
                                        </p:tgtEl>
                                      </p:cBhvr>
                                      <p:to x="100000" y="90000"/>
                                    </p:animScale>
                                    <p:animScale>
                                      <p:cBhvr>
                                        <p:cTn id="28" dur="83" decel="50000">
                                          <p:stCondLst>
                                            <p:cond delay="834"/>
                                          </p:stCondLst>
                                        </p:cTn>
                                        <p:tgtEl>
                                          <p:spTgt spid="5"/>
                                        </p:tgtEl>
                                      </p:cBhvr>
                                      <p:to x="100000" y="100000"/>
                                    </p:animScale>
                                    <p:animScale>
                                      <p:cBhvr>
                                        <p:cTn id="29" dur="13">
                                          <p:stCondLst>
                                            <p:cond delay="904"/>
                                          </p:stCondLst>
                                        </p:cTn>
                                        <p:tgtEl>
                                          <p:spTgt spid="5"/>
                                        </p:tgtEl>
                                      </p:cBhvr>
                                      <p:to x="100000" y="95000"/>
                                    </p:animScale>
                                    <p:animScale>
                                      <p:cBhvr>
                                        <p:cTn id="30" dur="83" decel="50000">
                                          <p:stCondLst>
                                            <p:cond delay="917"/>
                                          </p:stCondLst>
                                        </p:cTn>
                                        <p:tgtEl>
                                          <p:spTgt spid="5"/>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randombar(horizontal)">
                                      <p:cBhvr>
                                        <p:cTn id="35" dur="5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cBhvr additive="base">
                                        <p:cTn id="40" dur="500" fill="hold"/>
                                        <p:tgtEl>
                                          <p:spTgt spid="8"/>
                                        </p:tgtEl>
                                        <p:attrNameLst>
                                          <p:attrName>ppt_x</p:attrName>
                                        </p:attrNameLst>
                                      </p:cBhvr>
                                      <p:tavLst>
                                        <p:tav tm="0">
                                          <p:val>
                                            <p:strVal val="#ppt_x"/>
                                          </p:val>
                                        </p:tav>
                                        <p:tav tm="100000">
                                          <p:val>
                                            <p:strVal val="#ppt_x"/>
                                          </p:val>
                                        </p:tav>
                                      </p:tavLst>
                                    </p:anim>
                                    <p:anim calcmode="lin" valueType="num">
                                      <p:cBhvr additive="base">
                                        <p:cTn id="4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xit" presetSubtype="4" fill="hold" nodeType="clickEffect">
                                  <p:stCondLst>
                                    <p:cond delay="0"/>
                                  </p:stCondLst>
                                  <p:childTnLst>
                                    <p:anim calcmode="lin" valueType="num">
                                      <p:cBhvr additive="base">
                                        <p:cTn id="45" dur="500"/>
                                        <p:tgtEl>
                                          <p:spTgt spid="8"/>
                                        </p:tgtEl>
                                        <p:attrNameLst>
                                          <p:attrName>ppt_x</p:attrName>
                                        </p:attrNameLst>
                                      </p:cBhvr>
                                      <p:tavLst>
                                        <p:tav tm="0">
                                          <p:val>
                                            <p:strVal val="ppt_x"/>
                                          </p:val>
                                        </p:tav>
                                        <p:tav tm="100000">
                                          <p:val>
                                            <p:strVal val="ppt_x"/>
                                          </p:val>
                                        </p:tav>
                                      </p:tavLst>
                                    </p:anim>
                                    <p:anim calcmode="lin" valueType="num">
                                      <p:cBhvr additive="base">
                                        <p:cTn id="46" dur="500"/>
                                        <p:tgtEl>
                                          <p:spTgt spid="8"/>
                                        </p:tgtEl>
                                        <p:attrNameLst>
                                          <p:attrName>ppt_y</p:attrName>
                                        </p:attrNameLst>
                                      </p:cBhvr>
                                      <p:tavLst>
                                        <p:tav tm="0">
                                          <p:val>
                                            <p:strVal val="ppt_y"/>
                                          </p:val>
                                        </p:tav>
                                        <p:tav tm="100000">
                                          <p:val>
                                            <p:strVal val="1+ppt_h/2"/>
                                          </p:val>
                                        </p:tav>
                                      </p:tavLst>
                                    </p:anim>
                                    <p:set>
                                      <p:cBhvr>
                                        <p:cTn id="47" dur="1" fill="hold">
                                          <p:stCondLst>
                                            <p:cond delay="499"/>
                                          </p:stCondLst>
                                        </p:cTn>
                                        <p:tgtEl>
                                          <p:spTgt spid="8"/>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2"/>
                                        </p:tgtEl>
                                        <p:attrNameLst>
                                          <p:attrName>style.visibility</p:attrName>
                                        </p:attrNameLst>
                                      </p:cBhvr>
                                      <p:to>
                                        <p:strVal val="visible"/>
                                      </p:to>
                                    </p:set>
                                    <p:anim calcmode="lin" valueType="num">
                                      <p:cBhvr additive="base">
                                        <p:cTn id="52" dur="500" fill="hold"/>
                                        <p:tgtEl>
                                          <p:spTgt spid="2"/>
                                        </p:tgtEl>
                                        <p:attrNameLst>
                                          <p:attrName>ppt_x</p:attrName>
                                        </p:attrNameLst>
                                      </p:cBhvr>
                                      <p:tavLst>
                                        <p:tav tm="0">
                                          <p:val>
                                            <p:strVal val="#ppt_x"/>
                                          </p:val>
                                        </p:tav>
                                        <p:tav tm="100000">
                                          <p:val>
                                            <p:strVal val="#ppt_x"/>
                                          </p:val>
                                        </p:tav>
                                      </p:tavLst>
                                    </p:anim>
                                    <p:anim calcmode="lin" valueType="num">
                                      <p:cBhvr additive="base">
                                        <p:cTn id="5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098670" y="4709670"/>
            <a:ext cx="7074410" cy="1292662"/>
          </a:xfrm>
          <a:prstGeom prst="rect">
            <a:avLst/>
          </a:prstGeom>
        </p:spPr>
        <p:txBody>
          <a:bodyPr wrap="square">
            <a:spAutoFit/>
          </a:bodyPr>
          <a:lstStyle/>
          <a:p>
            <a:pPr>
              <a:lnSpc>
                <a:spcPct val="150000"/>
              </a:lnSpc>
            </a:pPr>
            <a:r>
              <a:rPr lang="en-US" altLang="zh-CN" sz="2400" b="1" dirty="0" smtClean="0">
                <a:solidFill>
                  <a:srgbClr val="FF0000"/>
                </a:solidFill>
              </a:rPr>
              <a:t>        1937</a:t>
            </a:r>
            <a:r>
              <a:rPr lang="zh-CN" altLang="en-US" sz="2400" b="1" dirty="0" smtClean="0">
                <a:solidFill>
                  <a:srgbClr val="FF0000"/>
                </a:solidFill>
              </a:rPr>
              <a:t>年</a:t>
            </a:r>
            <a:r>
              <a:rPr lang="en-US" altLang="zh-CN" sz="2400" b="1" dirty="0" smtClean="0">
                <a:solidFill>
                  <a:srgbClr val="FF0000"/>
                </a:solidFill>
              </a:rPr>
              <a:t>9</a:t>
            </a:r>
            <a:r>
              <a:rPr lang="zh-CN" altLang="en-US" sz="2400" b="1" dirty="0">
                <a:solidFill>
                  <a:srgbClr val="FF0000"/>
                </a:solidFill>
              </a:rPr>
              <a:t>月，国民党公布了国共合作宣言</a:t>
            </a:r>
            <a:r>
              <a:rPr lang="zh-CN" altLang="en-US" sz="2400" b="1" dirty="0" smtClean="0">
                <a:solidFill>
                  <a:srgbClr val="FF0000"/>
                </a:solidFill>
              </a:rPr>
              <a:t>，以</a:t>
            </a:r>
            <a:r>
              <a:rPr lang="zh-CN" altLang="en-US" sz="2800" b="1" dirty="0" smtClean="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国共合作</a:t>
            </a:r>
            <a:r>
              <a:rPr lang="zh-CN" altLang="en-US" sz="2400" b="1" dirty="0" smtClean="0">
                <a:solidFill>
                  <a:srgbClr val="FF0000"/>
                </a:solidFill>
              </a:rPr>
              <a:t>为主体的</a:t>
            </a:r>
            <a:r>
              <a:rPr lang="zh-CN" altLang="en-US" sz="2800" b="1" dirty="0" smtClean="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抗日</a:t>
            </a:r>
            <a:r>
              <a:rPr lang="zh-CN" altLang="en-US" sz="2800" b="1" dirty="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民族统一战线</a:t>
            </a:r>
            <a:r>
              <a:rPr lang="zh-CN" altLang="en-US" sz="2400" b="1" dirty="0">
                <a:solidFill>
                  <a:srgbClr val="FF0000"/>
                </a:solidFill>
              </a:rPr>
              <a:t>正式建立。</a:t>
            </a:r>
          </a:p>
        </p:txBody>
      </p:sp>
      <p:sp>
        <p:nvSpPr>
          <p:cNvPr id="3" name="矩形 2"/>
          <p:cNvSpPr/>
          <p:nvPr/>
        </p:nvSpPr>
        <p:spPr>
          <a:xfrm>
            <a:off x="3321341" y="3904564"/>
            <a:ext cx="3662824" cy="584775"/>
          </a:xfrm>
          <a:prstGeom prst="rect">
            <a:avLst/>
          </a:prstGeom>
        </p:spPr>
        <p:txBody>
          <a:bodyPr wrap="square">
            <a:spAutoFit/>
          </a:bodyPr>
          <a:lstStyle/>
          <a:p>
            <a:r>
              <a:rPr lang="zh-CN" altLang="en-US" sz="3200" b="1" dirty="0" smtClean="0">
                <a:solidFill>
                  <a:srgbClr val="FF0000"/>
                </a:solidFill>
                <a:latin typeface="黑体" panose="02010609060101010101" pitchFamily="49" charset="-122"/>
                <a:ea typeface="黑体" panose="02010609060101010101" pitchFamily="49" charset="-122"/>
              </a:rPr>
              <a:t>国共合作宣言发表</a:t>
            </a:r>
            <a:endParaRPr lang="zh-CN" altLang="en-US" sz="3200" b="1" dirty="0">
              <a:solidFill>
                <a:srgbClr val="FF0000"/>
              </a:solidFill>
              <a:latin typeface="黑体" panose="02010609060101010101" pitchFamily="49" charset="-122"/>
              <a:ea typeface="黑体" panose="02010609060101010101" pitchFamily="49" charset="-122"/>
            </a:endParaRPr>
          </a:p>
        </p:txBody>
      </p:sp>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l="14543"/>
          <a:stretch/>
        </p:blipFill>
        <p:spPr>
          <a:xfrm rot="16200000">
            <a:off x="4858103" y="-934682"/>
            <a:ext cx="2691537" cy="5942612"/>
          </a:xfrm>
          <a:prstGeom prst="rect">
            <a:avLst/>
          </a:prstGeom>
        </p:spPr>
      </p:pic>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5923" y="690855"/>
            <a:ext cx="2046974" cy="2961264"/>
          </a:xfrm>
          <a:prstGeom prst="rect">
            <a:avLst/>
          </a:prstGeom>
        </p:spPr>
      </p:pic>
      <p:sp>
        <p:nvSpPr>
          <p:cNvPr id="6" name="矩形 5"/>
          <p:cNvSpPr/>
          <p:nvPr/>
        </p:nvSpPr>
        <p:spPr>
          <a:xfrm>
            <a:off x="9719769" y="861340"/>
            <a:ext cx="1832553" cy="584775"/>
          </a:xfrm>
          <a:prstGeom prst="rect">
            <a:avLst/>
          </a:prstGeom>
        </p:spPr>
        <p:txBody>
          <a:bodyPr wrap="none">
            <a:spAutoFit/>
          </a:bodyPr>
          <a:lstStyle/>
          <a:p>
            <a:r>
              <a:rPr lang="zh-CN" altLang="en-US" sz="3200" b="1" dirty="0" smtClean="0">
                <a:latin typeface="黑体" panose="02010609060101010101" pitchFamily="49" charset="-122"/>
                <a:ea typeface="黑体" panose="02010609060101010101" pitchFamily="49" charset="-122"/>
              </a:rPr>
              <a:t>七七事变</a:t>
            </a:r>
            <a:endParaRPr lang="zh-CN" altLang="en-US" sz="3200" b="1" dirty="0">
              <a:latin typeface="黑体" panose="02010609060101010101" pitchFamily="49" charset="-122"/>
              <a:ea typeface="黑体" panose="02010609060101010101" pitchFamily="49" charset="-122"/>
            </a:endParaRPr>
          </a:p>
        </p:txBody>
      </p:sp>
      <p:sp>
        <p:nvSpPr>
          <p:cNvPr id="7" name="矩形 6"/>
          <p:cNvSpPr/>
          <p:nvPr/>
        </p:nvSpPr>
        <p:spPr>
          <a:xfrm>
            <a:off x="9719769" y="1706078"/>
            <a:ext cx="2237467" cy="1384995"/>
          </a:xfrm>
          <a:prstGeom prst="rect">
            <a:avLst/>
          </a:prstGeom>
        </p:spPr>
        <p:txBody>
          <a:bodyPr wrap="square">
            <a:spAutoFit/>
          </a:bodyPr>
          <a:lstStyle/>
          <a:p>
            <a:r>
              <a:rPr lang="zh-CN" altLang="en-US" sz="2800" b="1" dirty="0" smtClean="0">
                <a:solidFill>
                  <a:srgbClr val="FF0000"/>
                </a:solidFill>
                <a:latin typeface="楷体" panose="02010609060101010101" pitchFamily="49" charset="-122"/>
                <a:ea typeface="楷体" panose="02010609060101010101" pitchFamily="49" charset="-122"/>
              </a:rPr>
              <a:t>标志着中国全民族抗战的开始。</a:t>
            </a:r>
            <a:endParaRPr lang="zh-CN" altLang="en-US" sz="2800" b="1" dirty="0">
              <a:solidFill>
                <a:srgbClr val="FF0000"/>
              </a:solidFill>
              <a:latin typeface="楷体" panose="02010609060101010101" pitchFamily="49" charset="-122"/>
              <a:ea typeface="楷体" panose="02010609060101010101" pitchFamily="49" charset="-122"/>
            </a:endParaRPr>
          </a:p>
        </p:txBody>
      </p:sp>
      <p:sp>
        <p:nvSpPr>
          <p:cNvPr id="8" name="矩形 7"/>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045" y="5080984"/>
            <a:ext cx="2068852" cy="1467941"/>
          </a:xfrm>
          <a:prstGeom prst="rect">
            <a:avLst/>
          </a:prstGeom>
        </p:spPr>
      </p:pic>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4984" y="3721593"/>
            <a:ext cx="2068852" cy="1289917"/>
          </a:xfrm>
          <a:prstGeom prst="rect">
            <a:avLst/>
          </a:prstGeom>
        </p:spPr>
      </p:pic>
      <p:pic>
        <p:nvPicPr>
          <p:cNvPr id="12" name="图片 11"/>
          <p:cNvPicPr>
            <a:picLocks noChangeAspect="1"/>
          </p:cNvPicPr>
          <p:nvPr/>
        </p:nvPicPr>
        <p:blipFill rotWithShape="1">
          <a:blip r:embed="rId6">
            <a:extLst>
              <a:ext uri="{28A0092B-C50C-407E-A947-70E740481C1C}">
                <a14:useLocalDpi xmlns:a14="http://schemas.microsoft.com/office/drawing/2010/main" val="0"/>
              </a:ext>
            </a:extLst>
          </a:blip>
          <a:srcRect l="15992" t="6701" r="8175"/>
          <a:stretch/>
        </p:blipFill>
        <p:spPr>
          <a:xfrm>
            <a:off x="10173080" y="3707410"/>
            <a:ext cx="1518811" cy="2375803"/>
          </a:xfrm>
          <a:prstGeom prst="snip2SameRect">
            <a:avLst/>
          </a:prstGeom>
        </p:spPr>
      </p:pic>
    </p:spTree>
    <p:extLst>
      <p:ext uri="{BB962C8B-B14F-4D97-AF65-F5344CB8AC3E}">
        <p14:creationId xmlns:p14="http://schemas.microsoft.com/office/powerpoint/2010/main" val="328809989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randombar(horizontal)">
                                      <p:cBhvr>
                                        <p:cTn id="39" dur="500"/>
                                        <p:tgtEl>
                                          <p:spTgt spid="4"/>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grpId="0" nodeType="clickEffect">
                                  <p:stCondLst>
                                    <p:cond delay="0"/>
                                  </p:stCondLst>
                                  <p:childTnLst>
                                    <p:set>
                                      <p:cBhvr>
                                        <p:cTn id="43" dur="1" fill="hold">
                                          <p:stCondLst>
                                            <p:cond delay="0"/>
                                          </p:stCondLst>
                                        </p:cTn>
                                        <p:tgtEl>
                                          <p:spTgt spid="2"/>
                                        </p:tgtEl>
                                        <p:attrNameLst>
                                          <p:attrName>style.visibility</p:attrName>
                                        </p:attrNameLst>
                                      </p:cBhvr>
                                      <p:to>
                                        <p:strVal val="visible"/>
                                      </p:to>
                                    </p:set>
                                    <p:animEffect transition="in" filter="randombar(horizontal)">
                                      <p:cBhvr>
                                        <p:cTn id="44" dur="500"/>
                                        <p:tgtEl>
                                          <p:spTgt spid="2"/>
                                        </p:tgtEl>
                                      </p:cBhvr>
                                    </p:animEffect>
                                  </p:childTnLst>
                                </p:cTn>
                              </p:par>
                            </p:childTnLst>
                          </p:cTn>
                        </p:par>
                      </p:childTnLst>
                    </p:cTn>
                  </p:par>
                  <p:par>
                    <p:cTn id="45" fill="hold">
                      <p:stCondLst>
                        <p:cond delay="indefinite"/>
                      </p:stCondLst>
                      <p:childTnLst>
                        <p:par>
                          <p:cTn id="46" fill="hold">
                            <p:stCondLst>
                              <p:cond delay="0"/>
                            </p:stCondLst>
                            <p:childTnLst>
                              <p:par>
                                <p:cTn id="47" presetID="26" presetClass="entr" presetSubtype="0" fill="hold" grpId="0" nodeType="clickEffect">
                                  <p:stCondLst>
                                    <p:cond delay="0"/>
                                  </p:stCondLst>
                                  <p:childTnLst>
                                    <p:set>
                                      <p:cBhvr>
                                        <p:cTn id="48" dur="1" fill="hold">
                                          <p:stCondLst>
                                            <p:cond delay="0"/>
                                          </p:stCondLst>
                                        </p:cTn>
                                        <p:tgtEl>
                                          <p:spTgt spid="3"/>
                                        </p:tgtEl>
                                        <p:attrNameLst>
                                          <p:attrName>style.visibility</p:attrName>
                                        </p:attrNameLst>
                                      </p:cBhvr>
                                      <p:to>
                                        <p:strVal val="visible"/>
                                      </p:to>
                                    </p:set>
                                    <p:animEffect transition="in" filter="wipe(down)">
                                      <p:cBhvr>
                                        <p:cTn id="49" dur="290">
                                          <p:stCondLst>
                                            <p:cond delay="0"/>
                                          </p:stCondLst>
                                        </p:cTn>
                                        <p:tgtEl>
                                          <p:spTgt spid="3"/>
                                        </p:tgtEl>
                                      </p:cBhvr>
                                    </p:animEffect>
                                    <p:anim calcmode="lin" valueType="num">
                                      <p:cBhvr>
                                        <p:cTn id="50"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51"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52"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53"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54"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55" dur="13">
                                          <p:stCondLst>
                                            <p:cond delay="325"/>
                                          </p:stCondLst>
                                        </p:cTn>
                                        <p:tgtEl>
                                          <p:spTgt spid="3"/>
                                        </p:tgtEl>
                                      </p:cBhvr>
                                      <p:to x="100000" y="60000"/>
                                    </p:animScale>
                                    <p:animScale>
                                      <p:cBhvr>
                                        <p:cTn id="56" dur="83" decel="50000">
                                          <p:stCondLst>
                                            <p:cond delay="338"/>
                                          </p:stCondLst>
                                        </p:cTn>
                                        <p:tgtEl>
                                          <p:spTgt spid="3"/>
                                        </p:tgtEl>
                                      </p:cBhvr>
                                      <p:to x="100000" y="100000"/>
                                    </p:animScale>
                                    <p:animScale>
                                      <p:cBhvr>
                                        <p:cTn id="57" dur="13">
                                          <p:stCondLst>
                                            <p:cond delay="656"/>
                                          </p:stCondLst>
                                        </p:cTn>
                                        <p:tgtEl>
                                          <p:spTgt spid="3"/>
                                        </p:tgtEl>
                                      </p:cBhvr>
                                      <p:to x="100000" y="80000"/>
                                    </p:animScale>
                                    <p:animScale>
                                      <p:cBhvr>
                                        <p:cTn id="58" dur="83" decel="50000">
                                          <p:stCondLst>
                                            <p:cond delay="669"/>
                                          </p:stCondLst>
                                        </p:cTn>
                                        <p:tgtEl>
                                          <p:spTgt spid="3"/>
                                        </p:tgtEl>
                                      </p:cBhvr>
                                      <p:to x="100000" y="100000"/>
                                    </p:animScale>
                                    <p:animScale>
                                      <p:cBhvr>
                                        <p:cTn id="59" dur="13">
                                          <p:stCondLst>
                                            <p:cond delay="821"/>
                                          </p:stCondLst>
                                        </p:cTn>
                                        <p:tgtEl>
                                          <p:spTgt spid="3"/>
                                        </p:tgtEl>
                                      </p:cBhvr>
                                      <p:to x="100000" y="90000"/>
                                    </p:animScale>
                                    <p:animScale>
                                      <p:cBhvr>
                                        <p:cTn id="60" dur="83" decel="50000">
                                          <p:stCondLst>
                                            <p:cond delay="834"/>
                                          </p:stCondLst>
                                        </p:cTn>
                                        <p:tgtEl>
                                          <p:spTgt spid="3"/>
                                        </p:tgtEl>
                                      </p:cBhvr>
                                      <p:to x="100000" y="100000"/>
                                    </p:animScale>
                                    <p:animScale>
                                      <p:cBhvr>
                                        <p:cTn id="61" dur="13">
                                          <p:stCondLst>
                                            <p:cond delay="904"/>
                                          </p:stCondLst>
                                        </p:cTn>
                                        <p:tgtEl>
                                          <p:spTgt spid="3"/>
                                        </p:tgtEl>
                                      </p:cBhvr>
                                      <p:to x="100000" y="95000"/>
                                    </p:animScale>
                                    <p:animScale>
                                      <p:cBhvr>
                                        <p:cTn id="62" dur="83" decel="50000">
                                          <p:stCondLst>
                                            <p:cond delay="917"/>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 grpId="0"/>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85969" y="5364678"/>
            <a:ext cx="7352509" cy="1319528"/>
          </a:xfrm>
          <a:prstGeom prst="rect">
            <a:avLst/>
          </a:prstGeom>
        </p:spPr>
        <p:txBody>
          <a:bodyPr wrap="square">
            <a:spAutoFit/>
          </a:bodyPr>
          <a:lstStyle/>
          <a:p>
            <a:pPr>
              <a:lnSpc>
                <a:spcPct val="150000"/>
              </a:lnSpc>
            </a:pPr>
            <a:r>
              <a:rPr lang="zh-CN" altLang="en-US" sz="2800" b="1" dirty="0">
                <a:solidFill>
                  <a:srgbClr val="FF0000"/>
                </a:solidFill>
              </a:rPr>
              <a:t>淞沪</a:t>
            </a:r>
            <a:r>
              <a:rPr lang="zh-CN" altLang="en-US" sz="2800" b="1" dirty="0" smtClean="0">
                <a:solidFill>
                  <a:srgbClr val="FF0000"/>
                </a:solidFill>
              </a:rPr>
              <a:t>会战持续</a:t>
            </a:r>
            <a:r>
              <a:rPr lang="en-US" altLang="zh-CN" sz="2800" b="1" dirty="0" smtClean="0">
                <a:solidFill>
                  <a:srgbClr val="FF0000"/>
                </a:solidFill>
              </a:rPr>
              <a:t>3</a:t>
            </a:r>
            <a:r>
              <a:rPr lang="zh-CN" altLang="en-US" sz="2800" b="1" dirty="0" smtClean="0">
                <a:solidFill>
                  <a:srgbClr val="FF0000"/>
                </a:solidFill>
              </a:rPr>
              <a:t>个月，打破了日本</a:t>
            </a:r>
            <a:r>
              <a:rPr lang="en-US" altLang="zh-CN" sz="2800" b="1" dirty="0" smtClean="0">
                <a:solidFill>
                  <a:srgbClr val="FF0000"/>
                </a:solidFill>
              </a:rPr>
              <a:t>3</a:t>
            </a:r>
            <a:r>
              <a:rPr lang="zh-CN" altLang="en-US" sz="2800" b="1" dirty="0" smtClean="0">
                <a:solidFill>
                  <a:srgbClr val="FF0000"/>
                </a:solidFill>
              </a:rPr>
              <a:t>个月灭亡中国的迷梦，激发了全国人民的斗志。</a:t>
            </a:r>
            <a:endParaRPr lang="zh-CN" altLang="en-US" sz="2800" b="1" dirty="0">
              <a:solidFill>
                <a:srgbClr val="FF0000"/>
              </a:solidFill>
            </a:endParaRPr>
          </a:p>
        </p:txBody>
      </p:sp>
      <p:sp>
        <p:nvSpPr>
          <p:cNvPr id="3" name="矩形 2"/>
          <p:cNvSpPr/>
          <p:nvPr/>
        </p:nvSpPr>
        <p:spPr>
          <a:xfrm>
            <a:off x="1030102" y="4710493"/>
            <a:ext cx="1941383" cy="584775"/>
          </a:xfrm>
          <a:prstGeom prst="rect">
            <a:avLst/>
          </a:prstGeom>
        </p:spPr>
        <p:txBody>
          <a:bodyPr wrap="square">
            <a:spAutoFit/>
          </a:bodyPr>
          <a:lstStyle/>
          <a:p>
            <a:r>
              <a:rPr lang="zh-CN" altLang="en-US" sz="3200" b="1" dirty="0" smtClean="0">
                <a:solidFill>
                  <a:srgbClr val="FF0000"/>
                </a:solidFill>
                <a:latin typeface="黑体" panose="02010609060101010101" pitchFamily="49" charset="-122"/>
                <a:ea typeface="黑体" panose="02010609060101010101" pitchFamily="49" charset="-122"/>
              </a:rPr>
              <a:t>淞沪会战</a:t>
            </a:r>
            <a:endParaRPr lang="zh-CN" altLang="en-US" sz="3200" b="1" dirty="0">
              <a:solidFill>
                <a:srgbClr val="FF0000"/>
              </a:solidFill>
              <a:latin typeface="黑体" panose="02010609060101010101" pitchFamily="49" charset="-122"/>
              <a:ea typeface="黑体" panose="02010609060101010101" pitchFamily="49" charset="-122"/>
            </a:endParaRPr>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15503" y="525865"/>
            <a:ext cx="4637816" cy="3675469"/>
          </a:xfrm>
          <a:prstGeom prst="rect">
            <a:avLst/>
          </a:prstGeom>
        </p:spPr>
      </p:pic>
      <p:pic>
        <p:nvPicPr>
          <p:cNvPr id="5" name="图片 4"/>
          <p:cNvPicPr>
            <a:picLocks noChangeAspect="1"/>
          </p:cNvPicPr>
          <p:nvPr/>
        </p:nvPicPr>
        <p:blipFill rotWithShape="1">
          <a:blip r:embed="rId3" cstate="print">
            <a:extLst>
              <a:ext uri="{28A0092B-C50C-407E-A947-70E740481C1C}">
                <a14:useLocalDpi xmlns:a14="http://schemas.microsoft.com/office/drawing/2010/main" val="0"/>
              </a:ext>
            </a:extLst>
          </a:blip>
          <a:srcRect l="10688" t="1880" r="15234" b="3233"/>
          <a:stretch/>
        </p:blipFill>
        <p:spPr>
          <a:xfrm>
            <a:off x="6953319" y="525865"/>
            <a:ext cx="5238681" cy="5032704"/>
          </a:xfrm>
          <a:prstGeom prst="rect">
            <a:avLst/>
          </a:prstGeom>
        </p:spPr>
      </p:pic>
      <p:sp>
        <p:nvSpPr>
          <p:cNvPr id="6" name="矩形 5"/>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sp>
        <p:nvSpPr>
          <p:cNvPr id="9" name="椭圆 8"/>
          <p:cNvSpPr/>
          <p:nvPr/>
        </p:nvSpPr>
        <p:spPr>
          <a:xfrm>
            <a:off x="11116320" y="1421908"/>
            <a:ext cx="337351" cy="22046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1227150" y="2106146"/>
            <a:ext cx="420352" cy="25745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flipV="1">
            <a:off x="10913948" y="2827375"/>
            <a:ext cx="523378" cy="113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1718524" y="3338004"/>
            <a:ext cx="262823" cy="575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10854631" y="3547466"/>
            <a:ext cx="523378" cy="113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340617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290">
                                          <p:stCondLst>
                                            <p:cond delay="0"/>
                                          </p:stCondLst>
                                        </p:cTn>
                                        <p:tgtEl>
                                          <p:spTgt spid="3"/>
                                        </p:tgtEl>
                                      </p:cBhvr>
                                    </p:animEffect>
                                    <p:anim calcmode="lin" valueType="num">
                                      <p:cBhvr>
                                        <p:cTn id="17"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8"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9"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20"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21"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22" dur="13">
                                          <p:stCondLst>
                                            <p:cond delay="325"/>
                                          </p:stCondLst>
                                        </p:cTn>
                                        <p:tgtEl>
                                          <p:spTgt spid="3"/>
                                        </p:tgtEl>
                                      </p:cBhvr>
                                      <p:to x="100000" y="60000"/>
                                    </p:animScale>
                                    <p:animScale>
                                      <p:cBhvr>
                                        <p:cTn id="23" dur="83" decel="50000">
                                          <p:stCondLst>
                                            <p:cond delay="338"/>
                                          </p:stCondLst>
                                        </p:cTn>
                                        <p:tgtEl>
                                          <p:spTgt spid="3"/>
                                        </p:tgtEl>
                                      </p:cBhvr>
                                      <p:to x="100000" y="100000"/>
                                    </p:animScale>
                                    <p:animScale>
                                      <p:cBhvr>
                                        <p:cTn id="24" dur="13">
                                          <p:stCondLst>
                                            <p:cond delay="656"/>
                                          </p:stCondLst>
                                        </p:cTn>
                                        <p:tgtEl>
                                          <p:spTgt spid="3"/>
                                        </p:tgtEl>
                                      </p:cBhvr>
                                      <p:to x="100000" y="80000"/>
                                    </p:animScale>
                                    <p:animScale>
                                      <p:cBhvr>
                                        <p:cTn id="25" dur="83" decel="50000">
                                          <p:stCondLst>
                                            <p:cond delay="669"/>
                                          </p:stCondLst>
                                        </p:cTn>
                                        <p:tgtEl>
                                          <p:spTgt spid="3"/>
                                        </p:tgtEl>
                                      </p:cBhvr>
                                      <p:to x="100000" y="100000"/>
                                    </p:animScale>
                                    <p:animScale>
                                      <p:cBhvr>
                                        <p:cTn id="26" dur="13">
                                          <p:stCondLst>
                                            <p:cond delay="821"/>
                                          </p:stCondLst>
                                        </p:cTn>
                                        <p:tgtEl>
                                          <p:spTgt spid="3"/>
                                        </p:tgtEl>
                                      </p:cBhvr>
                                      <p:to x="100000" y="90000"/>
                                    </p:animScale>
                                    <p:animScale>
                                      <p:cBhvr>
                                        <p:cTn id="27" dur="83" decel="50000">
                                          <p:stCondLst>
                                            <p:cond delay="834"/>
                                          </p:stCondLst>
                                        </p:cTn>
                                        <p:tgtEl>
                                          <p:spTgt spid="3"/>
                                        </p:tgtEl>
                                      </p:cBhvr>
                                      <p:to x="100000" y="100000"/>
                                    </p:animScale>
                                    <p:animScale>
                                      <p:cBhvr>
                                        <p:cTn id="28" dur="13">
                                          <p:stCondLst>
                                            <p:cond delay="904"/>
                                          </p:stCondLst>
                                        </p:cTn>
                                        <p:tgtEl>
                                          <p:spTgt spid="3"/>
                                        </p:tgtEl>
                                      </p:cBhvr>
                                      <p:to x="100000" y="95000"/>
                                    </p:animScale>
                                    <p:animScale>
                                      <p:cBhvr>
                                        <p:cTn id="29" dur="83" decel="50000">
                                          <p:stCondLst>
                                            <p:cond delay="917"/>
                                          </p:stCondLst>
                                        </p:cTn>
                                        <p:tgtEl>
                                          <p:spTgt spid="3"/>
                                        </p:tgtEl>
                                      </p:cBhvr>
                                      <p:to x="100000" y="100000"/>
                                    </p:animScale>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randombar(horizontal)">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randombar(horizontal)">
                                      <p:cBhvr>
                                        <p:cTn id="39" dur="500"/>
                                        <p:tgtEl>
                                          <p:spTgt spid="10"/>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nodeType="click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randombar(horizontal)">
                                      <p:cBhvr>
                                        <p:cTn id="44" dur="500"/>
                                        <p:tgtEl>
                                          <p:spTgt spid="11"/>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nodeType="click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randombar(horizontal)">
                                      <p:cBhvr>
                                        <p:cTn id="49" dur="500"/>
                                        <p:tgtEl>
                                          <p:spTgt spid="13"/>
                                        </p:tgtEl>
                                      </p:cBhvr>
                                    </p:animEffect>
                                  </p:childTnLst>
                                </p:cTn>
                              </p:par>
                              <p:par>
                                <p:cTn id="50" presetID="14" presetClass="entr" presetSubtype="10" fill="hold"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randombar(horizontal)">
                                      <p:cBhvr>
                                        <p:cTn id="52" dur="500"/>
                                        <p:tgtEl>
                                          <p:spTgt spid="15"/>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2"/>
                                        </p:tgtEl>
                                        <p:attrNameLst>
                                          <p:attrName>style.visibility</p:attrName>
                                        </p:attrNameLst>
                                      </p:cBhvr>
                                      <p:to>
                                        <p:strVal val="visible"/>
                                      </p:to>
                                    </p:set>
                                    <p:anim calcmode="lin" valueType="num">
                                      <p:cBhvr additive="base">
                                        <p:cTn id="57" dur="500" fill="hold"/>
                                        <p:tgtEl>
                                          <p:spTgt spid="2"/>
                                        </p:tgtEl>
                                        <p:attrNameLst>
                                          <p:attrName>ppt_x</p:attrName>
                                        </p:attrNameLst>
                                      </p:cBhvr>
                                      <p:tavLst>
                                        <p:tav tm="0">
                                          <p:val>
                                            <p:strVal val="#ppt_x"/>
                                          </p:val>
                                        </p:tav>
                                        <p:tav tm="100000">
                                          <p:val>
                                            <p:strVal val="#ppt_x"/>
                                          </p:val>
                                        </p:tav>
                                      </p:tavLst>
                                    </p:anim>
                                    <p:anim calcmode="lin" valueType="num">
                                      <p:cBhvr additive="base">
                                        <p:cTn id="5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9" grpId="0" animBg="1"/>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110362" y="5844900"/>
            <a:ext cx="7634796" cy="523220"/>
          </a:xfrm>
          <a:prstGeom prst="rect">
            <a:avLst/>
          </a:prstGeom>
        </p:spPr>
        <p:txBody>
          <a:bodyPr wrap="square">
            <a:spAutoFit/>
          </a:bodyPr>
          <a:lstStyle/>
          <a:p>
            <a:r>
              <a:rPr lang="zh-CN" altLang="en-US" sz="2800" b="1" dirty="0" smtClean="0">
                <a:solidFill>
                  <a:srgbClr val="FF0000"/>
                </a:solidFill>
              </a:rPr>
              <a:t>抗战以来中国正面战场取得的最大的一场胜仗。</a:t>
            </a:r>
            <a:endParaRPr lang="zh-CN" altLang="en-US" sz="2800" b="1" dirty="0">
              <a:solidFill>
                <a:srgbClr val="FF0000"/>
              </a:solidFill>
            </a:endParaRPr>
          </a:p>
        </p:txBody>
      </p:sp>
      <p:sp>
        <p:nvSpPr>
          <p:cNvPr id="3" name="矩形 2"/>
          <p:cNvSpPr/>
          <p:nvPr/>
        </p:nvSpPr>
        <p:spPr>
          <a:xfrm>
            <a:off x="2964366" y="5176998"/>
            <a:ext cx="3139868" cy="584775"/>
          </a:xfrm>
          <a:prstGeom prst="rect">
            <a:avLst/>
          </a:prstGeom>
        </p:spPr>
        <p:txBody>
          <a:bodyPr wrap="square">
            <a:spAutoFit/>
          </a:bodyPr>
          <a:lstStyle/>
          <a:p>
            <a:r>
              <a:rPr lang="zh-CN" altLang="en-US" sz="3200" b="1" dirty="0" smtClean="0">
                <a:solidFill>
                  <a:srgbClr val="FF0000"/>
                </a:solidFill>
                <a:latin typeface="黑体" panose="02010609060101010101" pitchFamily="49" charset="-122"/>
                <a:ea typeface="黑体" panose="02010609060101010101" pitchFamily="49" charset="-122"/>
              </a:rPr>
              <a:t>台儿庄战役</a:t>
            </a:r>
            <a:endParaRPr lang="zh-CN" altLang="en-US" sz="3200" b="1" dirty="0">
              <a:solidFill>
                <a:srgbClr val="FF0000"/>
              </a:solidFill>
              <a:latin typeface="黑体" panose="02010609060101010101" pitchFamily="49" charset="-122"/>
              <a:ea typeface="黑体" panose="02010609060101010101" pitchFamily="49" charset="-122"/>
            </a:endParaRPr>
          </a:p>
        </p:txBody>
      </p:sp>
      <p:sp>
        <p:nvSpPr>
          <p:cNvPr id="6" name="矩形 5"/>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256874" y="-302188"/>
            <a:ext cx="4345460" cy="6174721"/>
          </a:xfrm>
          <a:prstGeom prst="rect">
            <a:avLst/>
          </a:prstGeom>
        </p:spPr>
      </p:pic>
      <p:grpSp>
        <p:nvGrpSpPr>
          <p:cNvPr id="4" name="组合 3"/>
          <p:cNvGrpSpPr/>
          <p:nvPr/>
        </p:nvGrpSpPr>
        <p:grpSpPr>
          <a:xfrm>
            <a:off x="924571" y="612445"/>
            <a:ext cx="2338898" cy="4345459"/>
            <a:chOff x="924571" y="612445"/>
            <a:chExt cx="2338898" cy="4345459"/>
          </a:xfrm>
        </p:grpSpPr>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571" y="612445"/>
              <a:ext cx="2338898" cy="3976127"/>
            </a:xfrm>
            <a:prstGeom prst="rect">
              <a:avLst/>
            </a:prstGeom>
          </p:spPr>
        </p:pic>
        <p:sp>
          <p:nvSpPr>
            <p:cNvPr id="9" name="矩形 8"/>
            <p:cNvSpPr/>
            <p:nvPr/>
          </p:nvSpPr>
          <p:spPr>
            <a:xfrm>
              <a:off x="1188163" y="4588572"/>
              <a:ext cx="1811714" cy="369332"/>
            </a:xfrm>
            <a:prstGeom prst="rect">
              <a:avLst/>
            </a:prstGeom>
          </p:spPr>
          <p:txBody>
            <a:bodyPr wrap="none">
              <a:spAutoFit/>
            </a:bodyPr>
            <a:lstStyle/>
            <a:p>
              <a:r>
                <a:rPr lang="zh-CN" altLang="en-US" b="1" dirty="0" smtClean="0">
                  <a:latin typeface="宋体" panose="02010600030101010101" pitchFamily="2" charset="-122"/>
                  <a:ea typeface="宋体" panose="02010600030101010101" pitchFamily="2" charset="-122"/>
                </a:rPr>
                <a:t>李宗仁在台儿庄</a:t>
              </a:r>
              <a:endParaRPr lang="zh-CN" altLang="en-US" b="1" dirty="0">
                <a:latin typeface="宋体" panose="02010600030101010101" pitchFamily="2" charset="-122"/>
                <a:ea typeface="宋体" panose="02010600030101010101" pitchFamily="2" charset="-122"/>
              </a:endParaRPr>
            </a:p>
          </p:txBody>
        </p:sp>
      </p:grpSp>
    </p:spTree>
    <p:extLst>
      <p:ext uri="{BB962C8B-B14F-4D97-AF65-F5344CB8AC3E}">
        <p14:creationId xmlns:p14="http://schemas.microsoft.com/office/powerpoint/2010/main" val="247898373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290">
                                          <p:stCondLst>
                                            <p:cond delay="0"/>
                                          </p:stCondLst>
                                        </p:cTn>
                                        <p:tgtEl>
                                          <p:spTgt spid="3"/>
                                        </p:tgtEl>
                                      </p:cBhvr>
                                    </p:animEffect>
                                    <p:anim calcmode="lin" valueType="num">
                                      <p:cBhvr>
                                        <p:cTn id="18"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9"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0"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21"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22"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23" dur="13">
                                          <p:stCondLst>
                                            <p:cond delay="325"/>
                                          </p:stCondLst>
                                        </p:cTn>
                                        <p:tgtEl>
                                          <p:spTgt spid="3"/>
                                        </p:tgtEl>
                                      </p:cBhvr>
                                      <p:to x="100000" y="60000"/>
                                    </p:animScale>
                                    <p:animScale>
                                      <p:cBhvr>
                                        <p:cTn id="24" dur="83" decel="50000">
                                          <p:stCondLst>
                                            <p:cond delay="338"/>
                                          </p:stCondLst>
                                        </p:cTn>
                                        <p:tgtEl>
                                          <p:spTgt spid="3"/>
                                        </p:tgtEl>
                                      </p:cBhvr>
                                      <p:to x="100000" y="100000"/>
                                    </p:animScale>
                                    <p:animScale>
                                      <p:cBhvr>
                                        <p:cTn id="25" dur="13">
                                          <p:stCondLst>
                                            <p:cond delay="656"/>
                                          </p:stCondLst>
                                        </p:cTn>
                                        <p:tgtEl>
                                          <p:spTgt spid="3"/>
                                        </p:tgtEl>
                                      </p:cBhvr>
                                      <p:to x="100000" y="80000"/>
                                    </p:animScale>
                                    <p:animScale>
                                      <p:cBhvr>
                                        <p:cTn id="26" dur="83" decel="50000">
                                          <p:stCondLst>
                                            <p:cond delay="669"/>
                                          </p:stCondLst>
                                        </p:cTn>
                                        <p:tgtEl>
                                          <p:spTgt spid="3"/>
                                        </p:tgtEl>
                                      </p:cBhvr>
                                      <p:to x="100000" y="100000"/>
                                    </p:animScale>
                                    <p:animScale>
                                      <p:cBhvr>
                                        <p:cTn id="27" dur="13">
                                          <p:stCondLst>
                                            <p:cond delay="821"/>
                                          </p:stCondLst>
                                        </p:cTn>
                                        <p:tgtEl>
                                          <p:spTgt spid="3"/>
                                        </p:tgtEl>
                                      </p:cBhvr>
                                      <p:to x="100000" y="90000"/>
                                    </p:animScale>
                                    <p:animScale>
                                      <p:cBhvr>
                                        <p:cTn id="28" dur="83" decel="50000">
                                          <p:stCondLst>
                                            <p:cond delay="834"/>
                                          </p:stCondLst>
                                        </p:cTn>
                                        <p:tgtEl>
                                          <p:spTgt spid="3"/>
                                        </p:tgtEl>
                                      </p:cBhvr>
                                      <p:to x="100000" y="100000"/>
                                    </p:animScale>
                                    <p:animScale>
                                      <p:cBhvr>
                                        <p:cTn id="29" dur="13">
                                          <p:stCondLst>
                                            <p:cond delay="904"/>
                                          </p:stCondLst>
                                        </p:cTn>
                                        <p:tgtEl>
                                          <p:spTgt spid="3"/>
                                        </p:tgtEl>
                                      </p:cBhvr>
                                      <p:to x="100000" y="95000"/>
                                    </p:animScale>
                                    <p:animScale>
                                      <p:cBhvr>
                                        <p:cTn id="30" dur="83" decel="50000">
                                          <p:stCondLst>
                                            <p:cond delay="917"/>
                                          </p:stCondLst>
                                        </p:cTn>
                                        <p:tgtEl>
                                          <p:spTgt spid="3"/>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500" fill="hold"/>
                                        <p:tgtEl>
                                          <p:spTgt spid="2"/>
                                        </p:tgtEl>
                                        <p:attrNameLst>
                                          <p:attrName>ppt_x</p:attrName>
                                        </p:attrNameLst>
                                      </p:cBhvr>
                                      <p:tavLst>
                                        <p:tav tm="0">
                                          <p:val>
                                            <p:strVal val="#ppt_x"/>
                                          </p:val>
                                        </p:tav>
                                        <p:tav tm="100000">
                                          <p:val>
                                            <p:strVal val="#ppt_x"/>
                                          </p:val>
                                        </p:tav>
                                      </p:tavLst>
                                    </p:anim>
                                    <p:anim calcmode="lin" valueType="num">
                                      <p:cBhvr additive="base">
                                        <p:cTn id="3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268026" y="1908698"/>
            <a:ext cx="10264065" cy="3036164"/>
          </a:xfrm>
        </p:spPr>
        <p:txBody>
          <a:bodyPr>
            <a:noAutofit/>
          </a:bodyPr>
          <a:lstStyle/>
          <a:p>
            <a:pPr>
              <a:lnSpc>
                <a:spcPct val="150000"/>
              </a:lnSpc>
            </a:pPr>
            <a:r>
              <a:rPr lang="zh-CN" altLang="en-US" sz="2400" b="1" dirty="0" smtClean="0">
                <a:latin typeface="楷体" panose="02010609060101010101" pitchFamily="49" charset="-122"/>
                <a:ea typeface="楷体" panose="02010609060101010101" pitchFamily="49" charset="-122"/>
              </a:rPr>
              <a:t>    假如</a:t>
            </a:r>
            <a:r>
              <a:rPr lang="zh-CN" altLang="en-US" sz="2400" b="1" dirty="0">
                <a:latin typeface="楷体" panose="02010609060101010101" pitchFamily="49" charset="-122"/>
                <a:ea typeface="楷体" panose="02010609060101010101" pitchFamily="49" charset="-122"/>
              </a:rPr>
              <a:t>没有中国，假如中国被打垮了，你想一想有多少个师团的日本兵，可以调到其他方面来作战，他们可以马上打下澳洲，打下印度</a:t>
            </a:r>
            <a:r>
              <a:rPr lang="en-US" altLang="zh-CN" sz="2400" b="1" dirty="0">
                <a:latin typeface="楷体" panose="02010609060101010101" pitchFamily="49" charset="-122"/>
                <a:ea typeface="楷体" panose="02010609060101010101" pitchFamily="49" charset="-122"/>
              </a:rPr>
              <a:t>……</a:t>
            </a:r>
            <a:r>
              <a:rPr lang="zh-CN" altLang="en-US" sz="2400" b="1" dirty="0">
                <a:latin typeface="楷体" panose="02010609060101010101" pitchFamily="49" charset="-122"/>
                <a:ea typeface="楷体" panose="02010609060101010101" pitchFamily="49" charset="-122"/>
              </a:rPr>
              <a:t>他们可以一直冲向中东，和德国配合起来，举行一个大规模的突击，在近东会师，把俄国完全隔离起来，割吞埃及，斩断通往</a:t>
            </a:r>
            <a:r>
              <a:rPr lang="zh-CN" altLang="en-US" sz="2400" b="1" dirty="0" smtClean="0">
                <a:latin typeface="楷体" panose="02010609060101010101" pitchFamily="49" charset="-122"/>
                <a:ea typeface="楷体" panose="02010609060101010101" pitchFamily="49" charset="-122"/>
              </a:rPr>
              <a:t>地中海</a:t>
            </a:r>
            <a:r>
              <a:rPr lang="zh-CN" altLang="en-US" sz="2400" b="1" dirty="0">
                <a:latin typeface="楷体" panose="02010609060101010101" pitchFamily="49" charset="-122"/>
                <a:ea typeface="楷体" panose="02010609060101010101" pitchFamily="49" charset="-122"/>
              </a:rPr>
              <a:t>的一切交通线</a:t>
            </a:r>
            <a:r>
              <a:rPr lang="zh-CN" altLang="en-US" sz="2400" b="1" dirty="0" smtClean="0">
                <a:latin typeface="楷体" panose="02010609060101010101" pitchFamily="49" charset="-122"/>
                <a:ea typeface="楷体" panose="02010609060101010101" pitchFamily="49" charset="-122"/>
              </a:rPr>
              <a:t>。                                          </a:t>
            </a:r>
            <a:r>
              <a:rPr lang="en-US" altLang="zh-CN" sz="2400" b="1" dirty="0" smtClean="0">
                <a:latin typeface="楷体" panose="02010609060101010101" pitchFamily="49" charset="-122"/>
                <a:ea typeface="楷体" panose="02010609060101010101" pitchFamily="49" charset="-122"/>
              </a:rPr>
              <a:t>——</a:t>
            </a:r>
            <a:r>
              <a:rPr lang="zh-CN" altLang="en-US" sz="2400" b="1" dirty="0" smtClean="0">
                <a:latin typeface="楷体" panose="02010609060101010101" pitchFamily="49" charset="-122"/>
                <a:ea typeface="楷体" panose="02010609060101010101" pitchFamily="49" charset="-122"/>
              </a:rPr>
              <a:t>罗斯福</a:t>
            </a:r>
            <a:endParaRPr lang="zh-CN" altLang="en-US" sz="2400" b="1" dirty="0">
              <a:latin typeface="楷体" panose="02010609060101010101" pitchFamily="49" charset="-122"/>
              <a:ea typeface="楷体" panose="02010609060101010101" pitchFamily="49" charset="-122"/>
            </a:endParaRPr>
          </a:p>
        </p:txBody>
      </p:sp>
      <p:sp>
        <p:nvSpPr>
          <p:cNvPr id="4" name="内容占位符 2"/>
          <p:cNvSpPr txBox="1">
            <a:spLocks/>
          </p:cNvSpPr>
          <p:nvPr/>
        </p:nvSpPr>
        <p:spPr>
          <a:xfrm>
            <a:off x="1268027" y="214543"/>
            <a:ext cx="10264065" cy="1560990"/>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a:lnSpc>
                <a:spcPct val="150000"/>
              </a:lnSpc>
            </a:pPr>
            <a:r>
              <a:rPr lang="zh-CN" altLang="en-US" sz="2400" b="1" dirty="0" smtClean="0">
                <a:latin typeface="楷体" panose="02010609060101010101" pitchFamily="49" charset="-122"/>
                <a:ea typeface="楷体" panose="02010609060101010101" pitchFamily="49" charset="-122"/>
              </a:rPr>
              <a:t>    只有当日本侵略者的手脚被捆住的时候，我们才能在德国侵略者一旦进攻我国的时候避免两线作战。                  </a:t>
            </a:r>
            <a:r>
              <a:rPr lang="en-US" altLang="zh-CN" sz="2400" b="1" dirty="0" smtClean="0">
                <a:latin typeface="楷体" panose="02010609060101010101" pitchFamily="49" charset="-122"/>
                <a:ea typeface="楷体" panose="02010609060101010101" pitchFamily="49" charset="-122"/>
              </a:rPr>
              <a:t>——</a:t>
            </a:r>
            <a:r>
              <a:rPr lang="zh-CN" altLang="en-US" sz="2400" b="1" dirty="0" smtClean="0">
                <a:latin typeface="楷体" panose="02010609060101010101" pitchFamily="49" charset="-122"/>
                <a:ea typeface="楷体" panose="02010609060101010101" pitchFamily="49" charset="-122"/>
              </a:rPr>
              <a:t>斯大林</a:t>
            </a:r>
          </a:p>
        </p:txBody>
      </p:sp>
      <p:sp>
        <p:nvSpPr>
          <p:cNvPr id="5" name="内容占位符 2"/>
          <p:cNvSpPr txBox="1">
            <a:spLocks/>
          </p:cNvSpPr>
          <p:nvPr/>
        </p:nvSpPr>
        <p:spPr>
          <a:xfrm>
            <a:off x="1268026" y="5078027"/>
            <a:ext cx="10264065" cy="1651247"/>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a:lnSpc>
                <a:spcPct val="150000"/>
              </a:lnSpc>
            </a:pPr>
            <a:r>
              <a:rPr lang="zh-CN" altLang="en-US" sz="2400" b="1" dirty="0" smtClean="0">
                <a:latin typeface="楷体" panose="02010609060101010101" pitchFamily="49" charset="-122"/>
                <a:ea typeface="楷体" panose="02010609060101010101" pitchFamily="49" charset="-122"/>
              </a:rPr>
              <a:t>    如果日本进军西印度洋，必然会导致我方在中东的全部阵地崩溃。而能防止上述局势出现的只有中国。                 </a:t>
            </a:r>
            <a:r>
              <a:rPr lang="en-US" altLang="zh-CN" sz="2400" b="1" dirty="0" smtClean="0">
                <a:latin typeface="楷体" panose="02010609060101010101" pitchFamily="49" charset="-122"/>
                <a:ea typeface="楷体" panose="02010609060101010101" pitchFamily="49" charset="-122"/>
              </a:rPr>
              <a:t>——</a:t>
            </a:r>
            <a:r>
              <a:rPr lang="zh-CN" altLang="en-US" sz="2400" b="1" dirty="0" smtClean="0">
                <a:latin typeface="楷体" panose="02010609060101010101" pitchFamily="49" charset="-122"/>
                <a:ea typeface="楷体" panose="02010609060101010101" pitchFamily="49" charset="-122"/>
              </a:rPr>
              <a:t>丘吉尔</a:t>
            </a:r>
            <a:endParaRPr lang="zh-CN" altLang="en-US" sz="2400" b="1"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62398531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82145" y="5018102"/>
            <a:ext cx="7944211" cy="1384995"/>
          </a:xfrm>
          <a:prstGeom prst="rect">
            <a:avLst/>
          </a:prstGeom>
        </p:spPr>
        <p:txBody>
          <a:bodyPr wrap="square">
            <a:spAutoFit/>
          </a:bodyPr>
          <a:lstStyle/>
          <a:p>
            <a:pPr>
              <a:lnSpc>
                <a:spcPct val="150000"/>
              </a:lnSpc>
            </a:pPr>
            <a:r>
              <a:rPr lang="zh-CN" altLang="en-US" sz="2800" b="1" dirty="0" smtClean="0">
                <a:solidFill>
                  <a:srgbClr val="FF0000"/>
                </a:solidFill>
              </a:rPr>
              <a:t>武汉会战历时</a:t>
            </a:r>
            <a:r>
              <a:rPr lang="en-US" altLang="zh-CN" sz="2800" b="1" dirty="0" smtClean="0">
                <a:solidFill>
                  <a:srgbClr val="FF0000"/>
                </a:solidFill>
              </a:rPr>
              <a:t>4</a:t>
            </a:r>
            <a:r>
              <a:rPr lang="zh-CN" altLang="en-US" sz="2800" b="1" dirty="0" smtClean="0">
                <a:solidFill>
                  <a:srgbClr val="FF0000"/>
                </a:solidFill>
              </a:rPr>
              <a:t>个多月，日本企图迅速灭亡中国的既定战略彻底破灭。</a:t>
            </a:r>
            <a:endParaRPr lang="zh-CN" altLang="en-US" sz="2800" b="1" dirty="0">
              <a:solidFill>
                <a:srgbClr val="FF0000"/>
              </a:solidFill>
            </a:endParaRPr>
          </a:p>
        </p:txBody>
      </p:sp>
      <p:sp>
        <p:nvSpPr>
          <p:cNvPr id="3" name="矩形 2"/>
          <p:cNvSpPr/>
          <p:nvPr/>
        </p:nvSpPr>
        <p:spPr>
          <a:xfrm>
            <a:off x="2562649" y="3862938"/>
            <a:ext cx="3139868" cy="584775"/>
          </a:xfrm>
          <a:prstGeom prst="rect">
            <a:avLst/>
          </a:prstGeom>
        </p:spPr>
        <p:txBody>
          <a:bodyPr wrap="square">
            <a:spAutoFit/>
          </a:bodyPr>
          <a:lstStyle/>
          <a:p>
            <a:r>
              <a:rPr lang="zh-CN" altLang="en-US" sz="3200" b="1" dirty="0" smtClean="0">
                <a:solidFill>
                  <a:srgbClr val="FF0000"/>
                </a:solidFill>
                <a:latin typeface="黑体" panose="02010609060101010101" pitchFamily="49" charset="-122"/>
                <a:ea typeface="黑体" panose="02010609060101010101" pitchFamily="49" charset="-122"/>
              </a:rPr>
              <a:t>武汉会战</a:t>
            </a:r>
            <a:endParaRPr lang="zh-CN" altLang="en-US" sz="3200" b="1" dirty="0">
              <a:solidFill>
                <a:srgbClr val="FF0000"/>
              </a:solidFill>
              <a:latin typeface="黑体" panose="02010609060101010101" pitchFamily="49" charset="-122"/>
              <a:ea typeface="黑体" panose="02010609060101010101" pitchFamily="49" charset="-122"/>
            </a:endParaRPr>
          </a:p>
        </p:txBody>
      </p:sp>
      <p:sp>
        <p:nvSpPr>
          <p:cNvPr id="6" name="矩形 5"/>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0586" y="975452"/>
            <a:ext cx="4615771" cy="3891729"/>
          </a:xfrm>
          <a:prstGeom prst="rect">
            <a:avLst/>
          </a:prstGeom>
        </p:spPr>
      </p:pic>
    </p:spTree>
    <p:extLst>
      <p:ext uri="{BB962C8B-B14F-4D97-AF65-F5344CB8AC3E}">
        <p14:creationId xmlns:p14="http://schemas.microsoft.com/office/powerpoint/2010/main" val="33240754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290">
                                          <p:stCondLst>
                                            <p:cond delay="0"/>
                                          </p:stCondLst>
                                        </p:cTn>
                                        <p:tgtEl>
                                          <p:spTgt spid="3"/>
                                        </p:tgtEl>
                                      </p:cBhvr>
                                    </p:animEffect>
                                    <p:anim calcmode="lin" valueType="num">
                                      <p:cBhvr>
                                        <p:cTn id="13"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16"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17"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18" dur="13">
                                          <p:stCondLst>
                                            <p:cond delay="325"/>
                                          </p:stCondLst>
                                        </p:cTn>
                                        <p:tgtEl>
                                          <p:spTgt spid="3"/>
                                        </p:tgtEl>
                                      </p:cBhvr>
                                      <p:to x="100000" y="60000"/>
                                    </p:animScale>
                                    <p:animScale>
                                      <p:cBhvr>
                                        <p:cTn id="19" dur="83" decel="50000">
                                          <p:stCondLst>
                                            <p:cond delay="338"/>
                                          </p:stCondLst>
                                        </p:cTn>
                                        <p:tgtEl>
                                          <p:spTgt spid="3"/>
                                        </p:tgtEl>
                                      </p:cBhvr>
                                      <p:to x="100000" y="100000"/>
                                    </p:animScale>
                                    <p:animScale>
                                      <p:cBhvr>
                                        <p:cTn id="20" dur="13">
                                          <p:stCondLst>
                                            <p:cond delay="656"/>
                                          </p:stCondLst>
                                        </p:cTn>
                                        <p:tgtEl>
                                          <p:spTgt spid="3"/>
                                        </p:tgtEl>
                                      </p:cBhvr>
                                      <p:to x="100000" y="80000"/>
                                    </p:animScale>
                                    <p:animScale>
                                      <p:cBhvr>
                                        <p:cTn id="21" dur="83" decel="50000">
                                          <p:stCondLst>
                                            <p:cond delay="669"/>
                                          </p:stCondLst>
                                        </p:cTn>
                                        <p:tgtEl>
                                          <p:spTgt spid="3"/>
                                        </p:tgtEl>
                                      </p:cBhvr>
                                      <p:to x="100000" y="100000"/>
                                    </p:animScale>
                                    <p:animScale>
                                      <p:cBhvr>
                                        <p:cTn id="22" dur="13">
                                          <p:stCondLst>
                                            <p:cond delay="821"/>
                                          </p:stCondLst>
                                        </p:cTn>
                                        <p:tgtEl>
                                          <p:spTgt spid="3"/>
                                        </p:tgtEl>
                                      </p:cBhvr>
                                      <p:to x="100000" y="90000"/>
                                    </p:animScale>
                                    <p:animScale>
                                      <p:cBhvr>
                                        <p:cTn id="23" dur="83" decel="50000">
                                          <p:stCondLst>
                                            <p:cond delay="834"/>
                                          </p:stCondLst>
                                        </p:cTn>
                                        <p:tgtEl>
                                          <p:spTgt spid="3"/>
                                        </p:tgtEl>
                                      </p:cBhvr>
                                      <p:to x="100000" y="100000"/>
                                    </p:animScale>
                                    <p:animScale>
                                      <p:cBhvr>
                                        <p:cTn id="24" dur="13">
                                          <p:stCondLst>
                                            <p:cond delay="904"/>
                                          </p:stCondLst>
                                        </p:cTn>
                                        <p:tgtEl>
                                          <p:spTgt spid="3"/>
                                        </p:tgtEl>
                                      </p:cBhvr>
                                      <p:to x="100000" y="95000"/>
                                    </p:animScale>
                                    <p:animScale>
                                      <p:cBhvr>
                                        <p:cTn id="25" dur="83" decel="50000">
                                          <p:stCondLst>
                                            <p:cond delay="917"/>
                                          </p:stCondLst>
                                        </p:cTn>
                                        <p:tgtEl>
                                          <p:spTgt spid="3"/>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2"/>
                                        </p:tgtEl>
                                        <p:attrNameLst>
                                          <p:attrName>style.visibility</p:attrName>
                                        </p:attrNameLst>
                                      </p:cBhvr>
                                      <p:to>
                                        <p:strVal val="visible"/>
                                      </p:to>
                                    </p:set>
                                    <p:anim calcmode="lin" valueType="num">
                                      <p:cBhvr additive="base">
                                        <p:cTn id="30" dur="500" fill="hold"/>
                                        <p:tgtEl>
                                          <p:spTgt spid="2"/>
                                        </p:tgtEl>
                                        <p:attrNameLst>
                                          <p:attrName>ppt_x</p:attrName>
                                        </p:attrNameLst>
                                      </p:cBhvr>
                                      <p:tavLst>
                                        <p:tav tm="0">
                                          <p:val>
                                            <p:strVal val="#ppt_x"/>
                                          </p:val>
                                        </p:tav>
                                        <p:tav tm="100000">
                                          <p:val>
                                            <p:strVal val="#ppt_x"/>
                                          </p:val>
                                        </p:tav>
                                      </p:tavLst>
                                    </p:anim>
                                    <p:anim calcmode="lin" valueType="num">
                                      <p:cBhvr additive="base">
                                        <p:cTn id="31"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348118" y="5241604"/>
            <a:ext cx="4335074" cy="1319528"/>
          </a:xfrm>
          <a:prstGeom prst="rect">
            <a:avLst/>
          </a:prstGeom>
        </p:spPr>
        <p:txBody>
          <a:bodyPr wrap="square">
            <a:spAutoFit/>
          </a:bodyPr>
          <a:lstStyle/>
          <a:p>
            <a:pPr>
              <a:lnSpc>
                <a:spcPct val="150000"/>
              </a:lnSpc>
            </a:pPr>
            <a:r>
              <a:rPr lang="zh-CN" altLang="en-US" sz="2800" b="1" dirty="0" smtClean="0">
                <a:solidFill>
                  <a:srgbClr val="FF0000"/>
                </a:solidFill>
              </a:rPr>
              <a:t>第三次长沙会战的胜利，在国内外产生了积极影响。</a:t>
            </a:r>
            <a:endParaRPr lang="zh-CN" altLang="en-US" sz="2800" b="1" dirty="0">
              <a:solidFill>
                <a:srgbClr val="FF0000"/>
              </a:solidFill>
            </a:endParaRPr>
          </a:p>
        </p:txBody>
      </p:sp>
      <p:sp>
        <p:nvSpPr>
          <p:cNvPr id="3" name="矩形 2"/>
          <p:cNvSpPr/>
          <p:nvPr/>
        </p:nvSpPr>
        <p:spPr>
          <a:xfrm>
            <a:off x="4445912" y="2137689"/>
            <a:ext cx="3139868" cy="584775"/>
          </a:xfrm>
          <a:prstGeom prst="rect">
            <a:avLst/>
          </a:prstGeom>
        </p:spPr>
        <p:txBody>
          <a:bodyPr wrap="square">
            <a:spAutoFit/>
          </a:bodyPr>
          <a:lstStyle/>
          <a:p>
            <a:r>
              <a:rPr lang="zh-CN" altLang="en-US" sz="3200" b="1" dirty="0">
                <a:solidFill>
                  <a:srgbClr val="FF0000"/>
                </a:solidFill>
                <a:latin typeface="黑体" panose="02010609060101010101" pitchFamily="49" charset="-122"/>
                <a:ea typeface="黑体" panose="02010609060101010101" pitchFamily="49" charset="-122"/>
              </a:rPr>
              <a:t>第三</a:t>
            </a:r>
            <a:r>
              <a:rPr lang="zh-CN" altLang="en-US" sz="3200" b="1" dirty="0" smtClean="0">
                <a:solidFill>
                  <a:srgbClr val="FF0000"/>
                </a:solidFill>
                <a:latin typeface="黑体" panose="02010609060101010101" pitchFamily="49" charset="-122"/>
                <a:ea typeface="黑体" panose="02010609060101010101" pitchFamily="49" charset="-122"/>
              </a:rPr>
              <a:t>次长沙会战</a:t>
            </a:r>
            <a:endParaRPr lang="zh-CN" altLang="en-US" sz="3200" b="1" dirty="0">
              <a:solidFill>
                <a:srgbClr val="FF0000"/>
              </a:solidFill>
              <a:latin typeface="黑体" panose="02010609060101010101" pitchFamily="49" charset="-122"/>
              <a:ea typeface="黑体" panose="02010609060101010101" pitchFamily="49" charset="-122"/>
            </a:endParaRPr>
          </a:p>
        </p:txBody>
      </p:sp>
      <p:sp>
        <p:nvSpPr>
          <p:cNvPr id="6" name="矩形 5"/>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843713" y="329403"/>
            <a:ext cx="2443444" cy="2760954"/>
          </a:xfrm>
          <a:prstGeom prst="rect">
            <a:avLst/>
          </a:prstGeom>
        </p:spPr>
      </p:pic>
      <p:pic>
        <p:nvPicPr>
          <p:cNvPr id="42" name="图片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667" y="3098100"/>
            <a:ext cx="6387023" cy="3635693"/>
          </a:xfrm>
          <a:prstGeom prst="rect">
            <a:avLst/>
          </a:prstGeom>
          <a:ln>
            <a:solidFill>
              <a:schemeClr val="tx1"/>
            </a:solidFill>
          </a:ln>
        </p:spPr>
      </p:pic>
      <p:pic>
        <p:nvPicPr>
          <p:cNvPr id="43" name="图片 42"/>
          <p:cNvPicPr>
            <a:picLocks noChangeAspect="1"/>
          </p:cNvPicPr>
          <p:nvPr/>
        </p:nvPicPr>
        <p:blipFill rotWithShape="1">
          <a:blip r:embed="rId4" cstate="print">
            <a:extLst>
              <a:ext uri="{28A0092B-C50C-407E-A947-70E740481C1C}">
                <a14:useLocalDpi xmlns:a14="http://schemas.microsoft.com/office/drawing/2010/main" val="0"/>
              </a:ext>
            </a:extLst>
          </a:blip>
          <a:srcRect l="3455" t="19158" r="10418" b="9126"/>
          <a:stretch/>
        </p:blipFill>
        <p:spPr>
          <a:xfrm>
            <a:off x="8243551" y="218465"/>
            <a:ext cx="3745406" cy="4158226"/>
          </a:xfrm>
          <a:prstGeom prst="rect">
            <a:avLst/>
          </a:prstGeom>
        </p:spPr>
      </p:pic>
    </p:spTree>
    <p:extLst>
      <p:ext uri="{BB962C8B-B14F-4D97-AF65-F5344CB8AC3E}">
        <p14:creationId xmlns:p14="http://schemas.microsoft.com/office/powerpoint/2010/main" val="185875943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290">
                                          <p:stCondLst>
                                            <p:cond delay="0"/>
                                          </p:stCondLst>
                                        </p:cTn>
                                        <p:tgtEl>
                                          <p:spTgt spid="3"/>
                                        </p:tgtEl>
                                      </p:cBhvr>
                                    </p:animEffect>
                                    <p:anim calcmode="lin" valueType="num">
                                      <p:cBhvr>
                                        <p:cTn id="13"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16"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17"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18" dur="13">
                                          <p:stCondLst>
                                            <p:cond delay="325"/>
                                          </p:stCondLst>
                                        </p:cTn>
                                        <p:tgtEl>
                                          <p:spTgt spid="3"/>
                                        </p:tgtEl>
                                      </p:cBhvr>
                                      <p:to x="100000" y="60000"/>
                                    </p:animScale>
                                    <p:animScale>
                                      <p:cBhvr>
                                        <p:cTn id="19" dur="83" decel="50000">
                                          <p:stCondLst>
                                            <p:cond delay="338"/>
                                          </p:stCondLst>
                                        </p:cTn>
                                        <p:tgtEl>
                                          <p:spTgt spid="3"/>
                                        </p:tgtEl>
                                      </p:cBhvr>
                                      <p:to x="100000" y="100000"/>
                                    </p:animScale>
                                    <p:animScale>
                                      <p:cBhvr>
                                        <p:cTn id="20" dur="13">
                                          <p:stCondLst>
                                            <p:cond delay="656"/>
                                          </p:stCondLst>
                                        </p:cTn>
                                        <p:tgtEl>
                                          <p:spTgt spid="3"/>
                                        </p:tgtEl>
                                      </p:cBhvr>
                                      <p:to x="100000" y="80000"/>
                                    </p:animScale>
                                    <p:animScale>
                                      <p:cBhvr>
                                        <p:cTn id="21" dur="83" decel="50000">
                                          <p:stCondLst>
                                            <p:cond delay="669"/>
                                          </p:stCondLst>
                                        </p:cTn>
                                        <p:tgtEl>
                                          <p:spTgt spid="3"/>
                                        </p:tgtEl>
                                      </p:cBhvr>
                                      <p:to x="100000" y="100000"/>
                                    </p:animScale>
                                    <p:animScale>
                                      <p:cBhvr>
                                        <p:cTn id="22" dur="13">
                                          <p:stCondLst>
                                            <p:cond delay="821"/>
                                          </p:stCondLst>
                                        </p:cTn>
                                        <p:tgtEl>
                                          <p:spTgt spid="3"/>
                                        </p:tgtEl>
                                      </p:cBhvr>
                                      <p:to x="100000" y="90000"/>
                                    </p:animScale>
                                    <p:animScale>
                                      <p:cBhvr>
                                        <p:cTn id="23" dur="83" decel="50000">
                                          <p:stCondLst>
                                            <p:cond delay="834"/>
                                          </p:stCondLst>
                                        </p:cTn>
                                        <p:tgtEl>
                                          <p:spTgt spid="3"/>
                                        </p:tgtEl>
                                      </p:cBhvr>
                                      <p:to x="100000" y="100000"/>
                                    </p:animScale>
                                    <p:animScale>
                                      <p:cBhvr>
                                        <p:cTn id="24" dur="13">
                                          <p:stCondLst>
                                            <p:cond delay="904"/>
                                          </p:stCondLst>
                                        </p:cTn>
                                        <p:tgtEl>
                                          <p:spTgt spid="3"/>
                                        </p:tgtEl>
                                      </p:cBhvr>
                                      <p:to x="100000" y="95000"/>
                                    </p:animScale>
                                    <p:animScale>
                                      <p:cBhvr>
                                        <p:cTn id="25" dur="83" decel="50000">
                                          <p:stCondLst>
                                            <p:cond delay="917"/>
                                          </p:stCondLst>
                                        </p:cTn>
                                        <p:tgtEl>
                                          <p:spTgt spid="3"/>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nodeType="clickEffect">
                                  <p:stCondLst>
                                    <p:cond delay="0"/>
                                  </p:stCondLst>
                                  <p:childTnLst>
                                    <p:set>
                                      <p:cBhvr>
                                        <p:cTn id="29" dur="1" fill="hold">
                                          <p:stCondLst>
                                            <p:cond delay="0"/>
                                          </p:stCondLst>
                                        </p:cTn>
                                        <p:tgtEl>
                                          <p:spTgt spid="42"/>
                                        </p:tgtEl>
                                        <p:attrNameLst>
                                          <p:attrName>style.visibility</p:attrName>
                                        </p:attrNameLst>
                                      </p:cBhvr>
                                      <p:to>
                                        <p:strVal val="visible"/>
                                      </p:to>
                                    </p:set>
                                    <p:animEffect transition="in" filter="randombar(horizontal)">
                                      <p:cBhvr>
                                        <p:cTn id="30" dur="500"/>
                                        <p:tgtEl>
                                          <p:spTgt spid="42"/>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500" fill="hold"/>
                                        <p:tgtEl>
                                          <p:spTgt spid="2"/>
                                        </p:tgtEl>
                                        <p:attrNameLst>
                                          <p:attrName>ppt_x</p:attrName>
                                        </p:attrNameLst>
                                      </p:cBhvr>
                                      <p:tavLst>
                                        <p:tav tm="0">
                                          <p:val>
                                            <p:strVal val="#ppt_x"/>
                                          </p:val>
                                        </p:tav>
                                        <p:tav tm="100000">
                                          <p:val>
                                            <p:strVal val="#ppt_x"/>
                                          </p:val>
                                        </p:tav>
                                      </p:tavLst>
                                    </p:anim>
                                    <p:anim calcmode="lin" valueType="num">
                                      <p:cBhvr additive="base">
                                        <p:cTn id="3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additive="base">
                                        <p:cTn id="41" dur="500" fill="hold"/>
                                        <p:tgtEl>
                                          <p:spTgt spid="43"/>
                                        </p:tgtEl>
                                        <p:attrNameLst>
                                          <p:attrName>ppt_x</p:attrName>
                                        </p:attrNameLst>
                                      </p:cBhvr>
                                      <p:tavLst>
                                        <p:tav tm="0">
                                          <p:val>
                                            <p:strVal val="#ppt_x"/>
                                          </p:val>
                                        </p:tav>
                                        <p:tav tm="100000">
                                          <p:val>
                                            <p:strVal val="#ppt_x"/>
                                          </p:val>
                                        </p:tav>
                                      </p:tavLst>
                                    </p:anim>
                                    <p:anim calcmode="lin" valueType="num">
                                      <p:cBhvr additive="base">
                                        <p:cTn id="42"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705570" y="618969"/>
            <a:ext cx="4335074" cy="3323987"/>
          </a:xfrm>
          <a:prstGeom prst="rect">
            <a:avLst/>
          </a:prstGeom>
        </p:spPr>
        <p:txBody>
          <a:bodyPr wrap="square">
            <a:spAutoFit/>
          </a:bodyPr>
          <a:lstStyle/>
          <a:p>
            <a:pPr>
              <a:lnSpc>
                <a:spcPct val="150000"/>
              </a:lnSpc>
            </a:pPr>
            <a:r>
              <a:rPr lang="zh-CN" altLang="en-US" sz="2800" b="1" dirty="0" smtClean="0">
                <a:solidFill>
                  <a:srgbClr val="FF0000"/>
                </a:solidFill>
                <a:latin typeface="黑体" panose="02010609060101010101" pitchFamily="49" charset="-122"/>
                <a:ea typeface="黑体" panose="02010609060101010101" pitchFamily="49" charset="-122"/>
              </a:rPr>
              <a:t>淞沪会战</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zh-CN" altLang="en-US" sz="2800" b="1" dirty="0">
                <a:solidFill>
                  <a:srgbClr val="FF0000"/>
                </a:solidFill>
                <a:latin typeface="黑体" panose="02010609060101010101" pitchFamily="49" charset="-122"/>
                <a:ea typeface="黑体" panose="02010609060101010101" pitchFamily="49" charset="-122"/>
              </a:rPr>
              <a:t>台儿</a:t>
            </a:r>
            <a:r>
              <a:rPr lang="zh-CN" altLang="en-US" sz="2800" b="1" dirty="0" smtClean="0">
                <a:solidFill>
                  <a:srgbClr val="FF0000"/>
                </a:solidFill>
                <a:latin typeface="黑体" panose="02010609060101010101" pitchFamily="49" charset="-122"/>
                <a:ea typeface="黑体" panose="02010609060101010101" pitchFamily="49" charset="-122"/>
              </a:rPr>
              <a:t>庄战役</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zh-CN" altLang="en-US" sz="2800" b="1" dirty="0">
                <a:solidFill>
                  <a:srgbClr val="FF0000"/>
                </a:solidFill>
                <a:latin typeface="黑体" panose="02010609060101010101" pitchFamily="49" charset="-122"/>
                <a:ea typeface="黑体" panose="02010609060101010101" pitchFamily="49" charset="-122"/>
              </a:rPr>
              <a:t>武汉</a:t>
            </a:r>
            <a:r>
              <a:rPr lang="zh-CN" altLang="en-US" sz="2800" b="1" dirty="0" smtClean="0">
                <a:solidFill>
                  <a:srgbClr val="FF0000"/>
                </a:solidFill>
                <a:latin typeface="黑体" panose="02010609060101010101" pitchFamily="49" charset="-122"/>
                <a:ea typeface="黑体" panose="02010609060101010101" pitchFamily="49" charset="-122"/>
              </a:rPr>
              <a:t>会战</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zh-CN" altLang="en-US" sz="2800" b="1" dirty="0">
                <a:solidFill>
                  <a:srgbClr val="FF0000"/>
                </a:solidFill>
                <a:latin typeface="黑体" panose="02010609060101010101" pitchFamily="49" charset="-122"/>
                <a:ea typeface="黑体" panose="02010609060101010101" pitchFamily="49" charset="-122"/>
              </a:rPr>
              <a:t>第三</a:t>
            </a:r>
            <a:r>
              <a:rPr lang="zh-CN" altLang="en-US" sz="2800" b="1" dirty="0" smtClean="0">
                <a:solidFill>
                  <a:srgbClr val="FF0000"/>
                </a:solidFill>
                <a:latin typeface="黑体" panose="02010609060101010101" pitchFamily="49" charset="-122"/>
                <a:ea typeface="黑体" panose="02010609060101010101" pitchFamily="49" charset="-122"/>
              </a:rPr>
              <a:t>次长沙会战</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en-US" altLang="zh-CN" sz="2800" b="1" dirty="0">
                <a:solidFill>
                  <a:srgbClr val="FF0000"/>
                </a:solidFill>
                <a:latin typeface="黑体" panose="02010609060101010101" pitchFamily="49" charset="-122"/>
                <a:ea typeface="黑体" panose="02010609060101010101" pitchFamily="49" charset="-122"/>
              </a:rPr>
              <a:t>……</a:t>
            </a:r>
            <a:endParaRPr lang="zh-CN" altLang="en-US" sz="2800" b="1" dirty="0">
              <a:solidFill>
                <a:srgbClr val="FF0000"/>
              </a:solidFill>
              <a:latin typeface="黑体" panose="02010609060101010101" pitchFamily="49" charset="-122"/>
              <a:ea typeface="黑体" panose="02010609060101010101" pitchFamily="49" charset="-122"/>
            </a:endParaRPr>
          </a:p>
        </p:txBody>
      </p:sp>
      <p:sp>
        <p:nvSpPr>
          <p:cNvPr id="3" name="矩形 2"/>
          <p:cNvSpPr/>
          <p:nvPr/>
        </p:nvSpPr>
        <p:spPr>
          <a:xfrm>
            <a:off x="2311020" y="1873863"/>
            <a:ext cx="3139868" cy="584775"/>
          </a:xfrm>
          <a:prstGeom prst="rect">
            <a:avLst/>
          </a:prstGeom>
        </p:spPr>
        <p:txBody>
          <a:bodyPr wrap="square">
            <a:spAutoFit/>
          </a:bodyPr>
          <a:lstStyle/>
          <a:p>
            <a:r>
              <a:rPr lang="zh-CN" altLang="en-US" sz="3200" b="1" dirty="0" smtClean="0">
                <a:solidFill>
                  <a:srgbClr val="FF0000"/>
                </a:solidFill>
                <a:latin typeface="黑体" panose="02010609060101010101" pitchFamily="49" charset="-122"/>
                <a:ea typeface="黑体" panose="02010609060101010101" pitchFamily="49" charset="-122"/>
              </a:rPr>
              <a:t>正面战场的抗战</a:t>
            </a:r>
            <a:endParaRPr lang="zh-CN" altLang="en-US" sz="3200" b="1" dirty="0">
              <a:solidFill>
                <a:srgbClr val="FF0000"/>
              </a:solidFill>
              <a:latin typeface="黑体" panose="02010609060101010101" pitchFamily="49" charset="-122"/>
              <a:ea typeface="黑体" panose="02010609060101010101" pitchFamily="49" charset="-122"/>
            </a:endParaRPr>
          </a:p>
        </p:txBody>
      </p:sp>
      <p:sp>
        <p:nvSpPr>
          <p:cNvPr id="6" name="矩形 5"/>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3913" r="30744" b="61668"/>
          <a:stretch/>
        </p:blipFill>
        <p:spPr>
          <a:xfrm>
            <a:off x="852444" y="4104908"/>
            <a:ext cx="4296605" cy="1601479"/>
          </a:xfrm>
          <a:prstGeom prst="rect">
            <a:avLst/>
          </a:prstGeom>
        </p:spPr>
      </p:pic>
      <p:sp>
        <p:nvSpPr>
          <p:cNvPr id="11" name="左大括号 10"/>
          <p:cNvSpPr>
            <a:spLocks/>
          </p:cNvSpPr>
          <p:nvPr/>
        </p:nvSpPr>
        <p:spPr>
          <a:xfrm>
            <a:off x="5450888" y="965510"/>
            <a:ext cx="254681" cy="2532292"/>
          </a:xfrm>
          <a:prstGeom prst="leftBrace">
            <a:avLst>
              <a:gd name="adj1" fmla="val 36855"/>
              <a:gd name="adj2" fmla="val 50000"/>
            </a:avLst>
          </a:prstGeom>
          <a:noFill/>
          <a:ln w="28575" cap="flat" cmpd="sng">
            <a:solidFill>
              <a:srgbClr val="FF0000"/>
            </a:solidFill>
            <a:prstDash val="solid"/>
            <a:headEnd type="none" w="med" len="med"/>
            <a:tailEnd type="none" w="med" len="med"/>
          </a:ln>
        </p:spPr>
        <p:txBody>
          <a:bodyPr upright="1"/>
          <a:lstStyle/>
          <a:p>
            <a:endParaRPr lang="zh-CN" altLang="en-US"/>
          </a:p>
        </p:txBody>
      </p:sp>
      <p:sp>
        <p:nvSpPr>
          <p:cNvPr id="4" name="矩形 3"/>
          <p:cNvSpPr/>
          <p:nvPr/>
        </p:nvSpPr>
        <p:spPr>
          <a:xfrm>
            <a:off x="5149049" y="4104908"/>
            <a:ext cx="6711518" cy="2516073"/>
          </a:xfrm>
          <a:prstGeom prst="rect">
            <a:avLst/>
          </a:prstGeom>
          <a:ln>
            <a:solidFill>
              <a:schemeClr val="tx1"/>
            </a:solidFill>
          </a:ln>
        </p:spPr>
        <p:txBody>
          <a:bodyPr wrap="square">
            <a:spAutoFit/>
          </a:bodyPr>
          <a:lstStyle/>
          <a:p>
            <a:pPr>
              <a:lnSpc>
                <a:spcPct val="125000"/>
              </a:lnSpc>
            </a:pPr>
            <a:r>
              <a:rPr lang="zh-CN" altLang="en-US" dirty="0" smtClean="0"/>
              <a:t>        国民政府</a:t>
            </a:r>
            <a:r>
              <a:rPr lang="zh-CN" altLang="en-US" dirty="0"/>
              <a:t>在正面战场组织多次战役，给予敌人重大杀伤。中国军人为国家民族付出了重大牺牲，在抗战中立下了不朽功勋。国民党军队中的爱国官兵发扬了不怕牺牲、勇敢战斗的大无畏精神，振奋了民族精神，促进了全国的团结和进步，坚定了中国军民抗战必胜的信念。但在抗日战争后期，国民政府消极抗日、积极反共，导致了豫湘桂战役的溃败。总体来说，正面战场的抗战在全民族抗战中起到了巨大作用。</a:t>
            </a:r>
          </a:p>
        </p:txBody>
      </p:sp>
    </p:spTree>
    <p:extLst>
      <p:ext uri="{BB962C8B-B14F-4D97-AF65-F5344CB8AC3E}">
        <p14:creationId xmlns:p14="http://schemas.microsoft.com/office/powerpoint/2010/main" val="167857193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48980" y="4596310"/>
            <a:ext cx="9413101" cy="1384995"/>
          </a:xfrm>
          <a:prstGeom prst="rect">
            <a:avLst/>
          </a:prstGeom>
        </p:spPr>
        <p:txBody>
          <a:bodyPr wrap="square">
            <a:spAutoFit/>
          </a:bodyPr>
          <a:lstStyle/>
          <a:p>
            <a:pPr>
              <a:lnSpc>
                <a:spcPct val="150000"/>
              </a:lnSpc>
            </a:pPr>
            <a:r>
              <a:rPr lang="zh-CN" altLang="en-US" sz="2800" b="1" dirty="0" smtClean="0">
                <a:solidFill>
                  <a:srgbClr val="FF0000"/>
                </a:solidFill>
              </a:rPr>
              <a:t>平型关大捷是全民族抗战以来中国军队取得的第一个胜利，粉碎了日军“不可战胜”的神话。</a:t>
            </a:r>
            <a:endParaRPr lang="zh-CN" altLang="en-US" sz="2800" b="1" dirty="0">
              <a:solidFill>
                <a:srgbClr val="FF0000"/>
              </a:solidFill>
            </a:endParaRPr>
          </a:p>
        </p:txBody>
      </p:sp>
      <p:sp>
        <p:nvSpPr>
          <p:cNvPr id="3" name="矩形 2"/>
          <p:cNvSpPr/>
          <p:nvPr/>
        </p:nvSpPr>
        <p:spPr>
          <a:xfrm>
            <a:off x="1491140" y="2758053"/>
            <a:ext cx="3139868" cy="584775"/>
          </a:xfrm>
          <a:prstGeom prst="rect">
            <a:avLst/>
          </a:prstGeom>
        </p:spPr>
        <p:txBody>
          <a:bodyPr wrap="square">
            <a:spAutoFit/>
          </a:bodyPr>
          <a:lstStyle/>
          <a:p>
            <a:r>
              <a:rPr lang="zh-CN" altLang="en-US" sz="3200" b="1" dirty="0" smtClean="0">
                <a:solidFill>
                  <a:srgbClr val="FF0000"/>
                </a:solidFill>
                <a:latin typeface="黑体" panose="02010609060101010101" pitchFamily="49" charset="-122"/>
                <a:ea typeface="黑体" panose="02010609060101010101" pitchFamily="49" charset="-122"/>
              </a:rPr>
              <a:t>平型关大捷</a:t>
            </a:r>
            <a:endParaRPr lang="zh-CN" altLang="en-US" sz="3200" b="1" dirty="0">
              <a:solidFill>
                <a:srgbClr val="FF0000"/>
              </a:solidFill>
              <a:latin typeface="黑体" panose="02010609060101010101" pitchFamily="49" charset="-122"/>
              <a:ea typeface="黑体" panose="02010609060101010101" pitchFamily="49" charset="-122"/>
            </a:endParaRPr>
          </a:p>
        </p:txBody>
      </p:sp>
      <p:sp>
        <p:nvSpPr>
          <p:cNvPr id="6" name="矩形 5"/>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6773663" y="-80822"/>
            <a:ext cx="4119955" cy="5110021"/>
          </a:xfrm>
          <a:prstGeom prst="rect">
            <a:avLst/>
          </a:prstGeom>
        </p:spPr>
      </p:pic>
      <p:sp>
        <p:nvSpPr>
          <p:cNvPr id="7" name="矩形 6"/>
          <p:cNvSpPr/>
          <p:nvPr/>
        </p:nvSpPr>
        <p:spPr>
          <a:xfrm>
            <a:off x="1491140" y="3766018"/>
            <a:ext cx="2922045" cy="400110"/>
          </a:xfrm>
          <a:prstGeom prst="rect">
            <a:avLst/>
          </a:prstGeom>
        </p:spPr>
        <p:txBody>
          <a:bodyPr wrap="square">
            <a:spAutoFit/>
          </a:bodyPr>
          <a:lstStyle/>
          <a:p>
            <a:r>
              <a:rPr lang="zh-CN" altLang="en-US" sz="2000" b="1" dirty="0" smtClean="0">
                <a:solidFill>
                  <a:srgbClr val="FF0000"/>
                </a:solidFill>
              </a:rPr>
              <a:t>八路军一一五师    林彪</a:t>
            </a:r>
            <a:endParaRPr lang="zh-CN" altLang="en-US" sz="2000" b="1" dirty="0">
              <a:solidFill>
                <a:srgbClr val="FF0000"/>
              </a:solidFill>
            </a:endParaRPr>
          </a:p>
        </p:txBody>
      </p:sp>
    </p:spTree>
    <p:extLst>
      <p:ext uri="{BB962C8B-B14F-4D97-AF65-F5344CB8AC3E}">
        <p14:creationId xmlns:p14="http://schemas.microsoft.com/office/powerpoint/2010/main" val="291005796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290">
                                          <p:stCondLst>
                                            <p:cond delay="0"/>
                                          </p:stCondLst>
                                        </p:cTn>
                                        <p:tgtEl>
                                          <p:spTgt spid="3"/>
                                        </p:tgtEl>
                                      </p:cBhvr>
                                    </p:animEffect>
                                    <p:anim calcmode="lin" valueType="num">
                                      <p:cBhvr>
                                        <p:cTn id="13"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16"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17"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18" dur="13">
                                          <p:stCondLst>
                                            <p:cond delay="325"/>
                                          </p:stCondLst>
                                        </p:cTn>
                                        <p:tgtEl>
                                          <p:spTgt spid="3"/>
                                        </p:tgtEl>
                                      </p:cBhvr>
                                      <p:to x="100000" y="60000"/>
                                    </p:animScale>
                                    <p:animScale>
                                      <p:cBhvr>
                                        <p:cTn id="19" dur="83" decel="50000">
                                          <p:stCondLst>
                                            <p:cond delay="338"/>
                                          </p:stCondLst>
                                        </p:cTn>
                                        <p:tgtEl>
                                          <p:spTgt spid="3"/>
                                        </p:tgtEl>
                                      </p:cBhvr>
                                      <p:to x="100000" y="100000"/>
                                    </p:animScale>
                                    <p:animScale>
                                      <p:cBhvr>
                                        <p:cTn id="20" dur="13">
                                          <p:stCondLst>
                                            <p:cond delay="656"/>
                                          </p:stCondLst>
                                        </p:cTn>
                                        <p:tgtEl>
                                          <p:spTgt spid="3"/>
                                        </p:tgtEl>
                                      </p:cBhvr>
                                      <p:to x="100000" y="80000"/>
                                    </p:animScale>
                                    <p:animScale>
                                      <p:cBhvr>
                                        <p:cTn id="21" dur="83" decel="50000">
                                          <p:stCondLst>
                                            <p:cond delay="669"/>
                                          </p:stCondLst>
                                        </p:cTn>
                                        <p:tgtEl>
                                          <p:spTgt spid="3"/>
                                        </p:tgtEl>
                                      </p:cBhvr>
                                      <p:to x="100000" y="100000"/>
                                    </p:animScale>
                                    <p:animScale>
                                      <p:cBhvr>
                                        <p:cTn id="22" dur="13">
                                          <p:stCondLst>
                                            <p:cond delay="821"/>
                                          </p:stCondLst>
                                        </p:cTn>
                                        <p:tgtEl>
                                          <p:spTgt spid="3"/>
                                        </p:tgtEl>
                                      </p:cBhvr>
                                      <p:to x="100000" y="90000"/>
                                    </p:animScale>
                                    <p:animScale>
                                      <p:cBhvr>
                                        <p:cTn id="23" dur="83" decel="50000">
                                          <p:stCondLst>
                                            <p:cond delay="834"/>
                                          </p:stCondLst>
                                        </p:cTn>
                                        <p:tgtEl>
                                          <p:spTgt spid="3"/>
                                        </p:tgtEl>
                                      </p:cBhvr>
                                      <p:to x="100000" y="100000"/>
                                    </p:animScale>
                                    <p:animScale>
                                      <p:cBhvr>
                                        <p:cTn id="24" dur="13">
                                          <p:stCondLst>
                                            <p:cond delay="904"/>
                                          </p:stCondLst>
                                        </p:cTn>
                                        <p:tgtEl>
                                          <p:spTgt spid="3"/>
                                        </p:tgtEl>
                                      </p:cBhvr>
                                      <p:to x="100000" y="95000"/>
                                    </p:animScale>
                                    <p:animScale>
                                      <p:cBhvr>
                                        <p:cTn id="25" dur="83" decel="50000">
                                          <p:stCondLst>
                                            <p:cond delay="917"/>
                                          </p:stCondLst>
                                        </p:cTn>
                                        <p:tgtEl>
                                          <p:spTgt spid="3"/>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ppt_x"/>
                                          </p:val>
                                        </p:tav>
                                        <p:tav tm="100000">
                                          <p:val>
                                            <p:strVal val="#ppt_x"/>
                                          </p:val>
                                        </p:tav>
                                      </p:tavLst>
                                    </p:anim>
                                    <p:anim calcmode="lin" valueType="num">
                                      <p:cBhvr additive="base">
                                        <p:cTn id="3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2"/>
                                        </p:tgtEl>
                                        <p:attrNameLst>
                                          <p:attrName>style.visibility</p:attrName>
                                        </p:attrNameLst>
                                      </p:cBhvr>
                                      <p:to>
                                        <p:strVal val="visible"/>
                                      </p:to>
                                    </p:set>
                                    <p:anim calcmode="lin" valueType="num">
                                      <p:cBhvr additive="base">
                                        <p:cTn id="36" dur="500" fill="hold"/>
                                        <p:tgtEl>
                                          <p:spTgt spid="2"/>
                                        </p:tgtEl>
                                        <p:attrNameLst>
                                          <p:attrName>ppt_x</p:attrName>
                                        </p:attrNameLst>
                                      </p:cBhvr>
                                      <p:tavLst>
                                        <p:tav tm="0">
                                          <p:val>
                                            <p:strVal val="#ppt_x"/>
                                          </p:val>
                                        </p:tav>
                                        <p:tav tm="100000">
                                          <p:val>
                                            <p:strVal val="#ppt_x"/>
                                          </p:val>
                                        </p:tav>
                                      </p:tavLst>
                                    </p:anim>
                                    <p:anim calcmode="lin" valueType="num">
                                      <p:cBhvr additive="base">
                                        <p:cTn id="3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6385826" y="-83872"/>
            <a:ext cx="3384929" cy="4807172"/>
          </a:xfrm>
          <a:prstGeom prst="rect">
            <a:avLst/>
          </a:prstGeom>
        </p:spPr>
      </p:pic>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0728" y="627250"/>
            <a:ext cx="4414510" cy="5232012"/>
          </a:xfrm>
          <a:prstGeom prst="rect">
            <a:avLst/>
          </a:prstGeom>
        </p:spPr>
      </p:pic>
      <p:sp>
        <p:nvSpPr>
          <p:cNvPr id="4" name="矩形 3"/>
          <p:cNvSpPr/>
          <p:nvPr/>
        </p:nvSpPr>
        <p:spPr>
          <a:xfrm>
            <a:off x="4725226" y="5993578"/>
            <a:ext cx="5196920" cy="584775"/>
          </a:xfrm>
          <a:prstGeom prst="rect">
            <a:avLst/>
          </a:prstGeom>
        </p:spPr>
        <p:txBody>
          <a:bodyPr wrap="square">
            <a:spAutoFit/>
          </a:bodyPr>
          <a:lstStyle/>
          <a:p>
            <a:r>
              <a:rPr lang="zh-CN" altLang="en-US" sz="3200" b="1" dirty="0">
                <a:solidFill>
                  <a:srgbClr val="FF0000"/>
                </a:solidFill>
                <a:latin typeface="黑体" panose="02010609060101010101" pitchFamily="49" charset="-122"/>
                <a:ea typeface="黑体" panose="02010609060101010101" pitchFamily="49" charset="-122"/>
              </a:rPr>
              <a:t>抗日根据地的建立与发展</a:t>
            </a:r>
            <a:endParaRPr lang="en-US" altLang="zh-CN" sz="3200" b="1" dirty="0">
              <a:solidFill>
                <a:srgbClr val="FF0000"/>
              </a:solidFill>
              <a:latin typeface="黑体" panose="02010609060101010101" pitchFamily="49" charset="-122"/>
              <a:ea typeface="黑体" panose="02010609060101010101" pitchFamily="49" charset="-122"/>
            </a:endParaRPr>
          </a:p>
        </p:txBody>
      </p:sp>
      <p:sp>
        <p:nvSpPr>
          <p:cNvPr id="8" name="矩形 7"/>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sp>
        <p:nvSpPr>
          <p:cNvPr id="9" name="椭圆 8"/>
          <p:cNvSpPr/>
          <p:nvPr/>
        </p:nvSpPr>
        <p:spPr>
          <a:xfrm>
            <a:off x="2015228" y="2374656"/>
            <a:ext cx="585929" cy="3064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4703" y="4058158"/>
            <a:ext cx="4807172" cy="1801104"/>
          </a:xfrm>
          <a:prstGeom prst="rect">
            <a:avLst/>
          </a:prstGeom>
        </p:spPr>
      </p:pic>
      <p:sp>
        <p:nvSpPr>
          <p:cNvPr id="11" name="椭圆 10"/>
          <p:cNvSpPr/>
          <p:nvPr/>
        </p:nvSpPr>
        <p:spPr>
          <a:xfrm>
            <a:off x="5842983" y="5394543"/>
            <a:ext cx="717615" cy="33155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964162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290">
                                          <p:stCondLst>
                                            <p:cond delay="0"/>
                                          </p:stCondLst>
                                        </p:cTn>
                                        <p:tgtEl>
                                          <p:spTgt spid="4"/>
                                        </p:tgtEl>
                                      </p:cBhvr>
                                    </p:animEffect>
                                    <p:anim calcmode="lin" valueType="num">
                                      <p:cBhvr>
                                        <p:cTn id="13" dur="911"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4" dur="332"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5" dur="332" tmFilter="0, 0; 0.125,0.2665; 0.25,0.4; 0.375,0.465; 0.5,0.5;  0.625,0.535; 0.75,0.6; 0.875,0.7335; 1,1">
                                          <p:stCondLst>
                                            <p:cond delay="332"/>
                                          </p:stCondLst>
                                        </p:cTn>
                                        <p:tgtEl>
                                          <p:spTgt spid="4"/>
                                        </p:tgtEl>
                                        <p:attrNameLst>
                                          <p:attrName>ppt_y</p:attrName>
                                        </p:attrNameLst>
                                      </p:cBhvr>
                                      <p:tavLst>
                                        <p:tav tm="0" fmla="#ppt_y-sin(pi*$)/9">
                                          <p:val>
                                            <p:fltVal val="0"/>
                                          </p:val>
                                        </p:tav>
                                        <p:tav tm="100000">
                                          <p:val>
                                            <p:fltVal val="1"/>
                                          </p:val>
                                        </p:tav>
                                      </p:tavLst>
                                    </p:anim>
                                    <p:anim calcmode="lin" valueType="num">
                                      <p:cBhvr>
                                        <p:cTn id="16" dur="166" tmFilter="0, 0; 0.125,0.2665; 0.25,0.4; 0.375,0.465; 0.5,0.5;  0.625,0.535; 0.75,0.6; 0.875,0.7335; 1,1">
                                          <p:stCondLst>
                                            <p:cond delay="662"/>
                                          </p:stCondLst>
                                        </p:cTn>
                                        <p:tgtEl>
                                          <p:spTgt spid="4"/>
                                        </p:tgtEl>
                                        <p:attrNameLst>
                                          <p:attrName>ppt_y</p:attrName>
                                        </p:attrNameLst>
                                      </p:cBhvr>
                                      <p:tavLst>
                                        <p:tav tm="0" fmla="#ppt_y-sin(pi*$)/27">
                                          <p:val>
                                            <p:fltVal val="0"/>
                                          </p:val>
                                        </p:tav>
                                        <p:tav tm="100000">
                                          <p:val>
                                            <p:fltVal val="1"/>
                                          </p:val>
                                        </p:tav>
                                      </p:tavLst>
                                    </p:anim>
                                    <p:anim calcmode="lin" valueType="num">
                                      <p:cBhvr>
                                        <p:cTn id="17" dur="82" tmFilter="0, 0; 0.125,0.2665; 0.25,0.4; 0.375,0.465; 0.5,0.5;  0.625,0.535; 0.75,0.6; 0.875,0.7335; 1,1">
                                          <p:stCondLst>
                                            <p:cond delay="828"/>
                                          </p:stCondLst>
                                        </p:cTn>
                                        <p:tgtEl>
                                          <p:spTgt spid="4"/>
                                        </p:tgtEl>
                                        <p:attrNameLst>
                                          <p:attrName>ppt_y</p:attrName>
                                        </p:attrNameLst>
                                      </p:cBhvr>
                                      <p:tavLst>
                                        <p:tav tm="0" fmla="#ppt_y-sin(pi*$)/81">
                                          <p:val>
                                            <p:fltVal val="0"/>
                                          </p:val>
                                        </p:tav>
                                        <p:tav tm="100000">
                                          <p:val>
                                            <p:fltVal val="1"/>
                                          </p:val>
                                        </p:tav>
                                      </p:tavLst>
                                    </p:anim>
                                    <p:animScale>
                                      <p:cBhvr>
                                        <p:cTn id="18" dur="13">
                                          <p:stCondLst>
                                            <p:cond delay="325"/>
                                          </p:stCondLst>
                                        </p:cTn>
                                        <p:tgtEl>
                                          <p:spTgt spid="4"/>
                                        </p:tgtEl>
                                      </p:cBhvr>
                                      <p:to x="100000" y="60000"/>
                                    </p:animScale>
                                    <p:animScale>
                                      <p:cBhvr>
                                        <p:cTn id="19" dur="83" decel="50000">
                                          <p:stCondLst>
                                            <p:cond delay="338"/>
                                          </p:stCondLst>
                                        </p:cTn>
                                        <p:tgtEl>
                                          <p:spTgt spid="4"/>
                                        </p:tgtEl>
                                      </p:cBhvr>
                                      <p:to x="100000" y="100000"/>
                                    </p:animScale>
                                    <p:animScale>
                                      <p:cBhvr>
                                        <p:cTn id="20" dur="13">
                                          <p:stCondLst>
                                            <p:cond delay="656"/>
                                          </p:stCondLst>
                                        </p:cTn>
                                        <p:tgtEl>
                                          <p:spTgt spid="4"/>
                                        </p:tgtEl>
                                      </p:cBhvr>
                                      <p:to x="100000" y="80000"/>
                                    </p:animScale>
                                    <p:animScale>
                                      <p:cBhvr>
                                        <p:cTn id="21" dur="83" decel="50000">
                                          <p:stCondLst>
                                            <p:cond delay="669"/>
                                          </p:stCondLst>
                                        </p:cTn>
                                        <p:tgtEl>
                                          <p:spTgt spid="4"/>
                                        </p:tgtEl>
                                      </p:cBhvr>
                                      <p:to x="100000" y="100000"/>
                                    </p:animScale>
                                    <p:animScale>
                                      <p:cBhvr>
                                        <p:cTn id="22" dur="13">
                                          <p:stCondLst>
                                            <p:cond delay="821"/>
                                          </p:stCondLst>
                                        </p:cTn>
                                        <p:tgtEl>
                                          <p:spTgt spid="4"/>
                                        </p:tgtEl>
                                      </p:cBhvr>
                                      <p:to x="100000" y="90000"/>
                                    </p:animScale>
                                    <p:animScale>
                                      <p:cBhvr>
                                        <p:cTn id="23" dur="83" decel="50000">
                                          <p:stCondLst>
                                            <p:cond delay="834"/>
                                          </p:stCondLst>
                                        </p:cTn>
                                        <p:tgtEl>
                                          <p:spTgt spid="4"/>
                                        </p:tgtEl>
                                      </p:cBhvr>
                                      <p:to x="100000" y="100000"/>
                                    </p:animScale>
                                    <p:animScale>
                                      <p:cBhvr>
                                        <p:cTn id="24" dur="13">
                                          <p:stCondLst>
                                            <p:cond delay="904"/>
                                          </p:stCondLst>
                                        </p:cTn>
                                        <p:tgtEl>
                                          <p:spTgt spid="4"/>
                                        </p:tgtEl>
                                      </p:cBhvr>
                                      <p:to x="100000" y="95000"/>
                                    </p:animScale>
                                    <p:animScale>
                                      <p:cBhvr>
                                        <p:cTn id="25" dur="83" decel="50000">
                                          <p:stCondLst>
                                            <p:cond delay="917"/>
                                          </p:stCondLst>
                                        </p:cTn>
                                        <p:tgtEl>
                                          <p:spTgt spid="4"/>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1" presetClass="entr" presetSubtype="1" fill="hold" grpId="0"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heel(1)">
                                      <p:cBhvr>
                                        <p:cTn id="30" dur="20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500" fill="hold"/>
                                        <p:tgtEl>
                                          <p:spTgt spid="2"/>
                                        </p:tgtEl>
                                        <p:attrNameLst>
                                          <p:attrName>ppt_x</p:attrName>
                                        </p:attrNameLst>
                                      </p:cBhvr>
                                      <p:tavLst>
                                        <p:tav tm="0">
                                          <p:val>
                                            <p:strVal val="#ppt_x"/>
                                          </p:val>
                                        </p:tav>
                                        <p:tav tm="100000">
                                          <p:val>
                                            <p:strVal val="#ppt_x"/>
                                          </p:val>
                                        </p:tav>
                                      </p:tavLst>
                                    </p:anim>
                                    <p:anim calcmode="lin" valueType="num">
                                      <p:cBhvr additive="base">
                                        <p:cTn id="3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500" fill="hold"/>
                                        <p:tgtEl>
                                          <p:spTgt spid="10"/>
                                        </p:tgtEl>
                                        <p:attrNameLst>
                                          <p:attrName>ppt_x</p:attrName>
                                        </p:attrNameLst>
                                      </p:cBhvr>
                                      <p:tavLst>
                                        <p:tav tm="0">
                                          <p:val>
                                            <p:strVal val="#ppt_x"/>
                                          </p:val>
                                        </p:tav>
                                        <p:tav tm="100000">
                                          <p:val>
                                            <p:strVal val="#ppt_x"/>
                                          </p:val>
                                        </p:tav>
                                      </p:tavLst>
                                    </p:anim>
                                    <p:anim calcmode="lin" valueType="num">
                                      <p:cBhvr additive="base">
                                        <p:cTn id="4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wheel(1)">
                                      <p:cBhvr>
                                        <p:cTn id="4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P spid="1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52284" y="5230986"/>
            <a:ext cx="10857362" cy="1319528"/>
          </a:xfrm>
          <a:prstGeom prst="rect">
            <a:avLst/>
          </a:prstGeom>
        </p:spPr>
        <p:txBody>
          <a:bodyPr wrap="square">
            <a:spAutoFit/>
          </a:bodyPr>
          <a:lstStyle/>
          <a:p>
            <a:pPr>
              <a:lnSpc>
                <a:spcPct val="150000"/>
              </a:lnSpc>
            </a:pPr>
            <a:r>
              <a:rPr lang="zh-CN" altLang="en-US" sz="2800" b="1" dirty="0" smtClean="0">
                <a:solidFill>
                  <a:srgbClr val="FF0000"/>
                </a:solidFill>
              </a:rPr>
              <a:t>百团大战战果辉煌，有力打击了日军的侵略气焰，提高了共产党和八路军的威望，振奋了全国军民争取抗战胜利的信心。</a:t>
            </a:r>
            <a:endParaRPr lang="zh-CN" altLang="en-US" sz="2800" b="1" dirty="0">
              <a:solidFill>
                <a:srgbClr val="FF0000"/>
              </a:solidFill>
            </a:endParaRPr>
          </a:p>
        </p:txBody>
      </p:sp>
      <p:sp>
        <p:nvSpPr>
          <p:cNvPr id="3" name="矩形 2"/>
          <p:cNvSpPr/>
          <p:nvPr/>
        </p:nvSpPr>
        <p:spPr>
          <a:xfrm>
            <a:off x="2672288" y="4037233"/>
            <a:ext cx="3139868" cy="584775"/>
          </a:xfrm>
          <a:prstGeom prst="rect">
            <a:avLst/>
          </a:prstGeom>
        </p:spPr>
        <p:txBody>
          <a:bodyPr wrap="square">
            <a:spAutoFit/>
          </a:bodyPr>
          <a:lstStyle/>
          <a:p>
            <a:r>
              <a:rPr lang="zh-CN" altLang="en-US" sz="3200" b="1" dirty="0" smtClean="0">
                <a:solidFill>
                  <a:srgbClr val="FF0000"/>
                </a:solidFill>
                <a:latin typeface="黑体" panose="02010609060101010101" pitchFamily="49" charset="-122"/>
                <a:ea typeface="黑体" panose="02010609060101010101" pitchFamily="49" charset="-122"/>
              </a:rPr>
              <a:t>百团大战</a:t>
            </a:r>
            <a:endParaRPr lang="zh-CN" altLang="en-US" sz="3200" b="1" dirty="0">
              <a:solidFill>
                <a:srgbClr val="FF0000"/>
              </a:solidFill>
              <a:latin typeface="黑体" panose="02010609060101010101" pitchFamily="49" charset="-122"/>
              <a:ea typeface="黑体" panose="02010609060101010101" pitchFamily="49" charset="-122"/>
            </a:endParaRPr>
          </a:p>
        </p:txBody>
      </p:sp>
      <p:sp>
        <p:nvSpPr>
          <p:cNvPr id="6" name="矩形 5"/>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2159" y="694850"/>
            <a:ext cx="4469608" cy="4661912"/>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9779" y="682567"/>
            <a:ext cx="2512380" cy="4674194"/>
          </a:xfrm>
          <a:prstGeom prst="rect">
            <a:avLst/>
          </a:prstGeom>
        </p:spPr>
      </p:pic>
    </p:spTree>
    <p:extLst>
      <p:ext uri="{BB962C8B-B14F-4D97-AF65-F5344CB8AC3E}">
        <p14:creationId xmlns:p14="http://schemas.microsoft.com/office/powerpoint/2010/main" val="329021222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290">
                                          <p:stCondLst>
                                            <p:cond delay="0"/>
                                          </p:stCondLst>
                                        </p:cTn>
                                        <p:tgtEl>
                                          <p:spTgt spid="3"/>
                                        </p:tgtEl>
                                      </p:cBhvr>
                                    </p:animEffect>
                                    <p:anim calcmode="lin" valueType="num">
                                      <p:cBhvr>
                                        <p:cTn id="17"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8"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9"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20"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21"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22" dur="13">
                                          <p:stCondLst>
                                            <p:cond delay="325"/>
                                          </p:stCondLst>
                                        </p:cTn>
                                        <p:tgtEl>
                                          <p:spTgt spid="3"/>
                                        </p:tgtEl>
                                      </p:cBhvr>
                                      <p:to x="100000" y="60000"/>
                                    </p:animScale>
                                    <p:animScale>
                                      <p:cBhvr>
                                        <p:cTn id="23" dur="83" decel="50000">
                                          <p:stCondLst>
                                            <p:cond delay="338"/>
                                          </p:stCondLst>
                                        </p:cTn>
                                        <p:tgtEl>
                                          <p:spTgt spid="3"/>
                                        </p:tgtEl>
                                      </p:cBhvr>
                                      <p:to x="100000" y="100000"/>
                                    </p:animScale>
                                    <p:animScale>
                                      <p:cBhvr>
                                        <p:cTn id="24" dur="13">
                                          <p:stCondLst>
                                            <p:cond delay="656"/>
                                          </p:stCondLst>
                                        </p:cTn>
                                        <p:tgtEl>
                                          <p:spTgt spid="3"/>
                                        </p:tgtEl>
                                      </p:cBhvr>
                                      <p:to x="100000" y="80000"/>
                                    </p:animScale>
                                    <p:animScale>
                                      <p:cBhvr>
                                        <p:cTn id="25" dur="83" decel="50000">
                                          <p:stCondLst>
                                            <p:cond delay="669"/>
                                          </p:stCondLst>
                                        </p:cTn>
                                        <p:tgtEl>
                                          <p:spTgt spid="3"/>
                                        </p:tgtEl>
                                      </p:cBhvr>
                                      <p:to x="100000" y="100000"/>
                                    </p:animScale>
                                    <p:animScale>
                                      <p:cBhvr>
                                        <p:cTn id="26" dur="13">
                                          <p:stCondLst>
                                            <p:cond delay="821"/>
                                          </p:stCondLst>
                                        </p:cTn>
                                        <p:tgtEl>
                                          <p:spTgt spid="3"/>
                                        </p:tgtEl>
                                      </p:cBhvr>
                                      <p:to x="100000" y="90000"/>
                                    </p:animScale>
                                    <p:animScale>
                                      <p:cBhvr>
                                        <p:cTn id="27" dur="83" decel="50000">
                                          <p:stCondLst>
                                            <p:cond delay="834"/>
                                          </p:stCondLst>
                                        </p:cTn>
                                        <p:tgtEl>
                                          <p:spTgt spid="3"/>
                                        </p:tgtEl>
                                      </p:cBhvr>
                                      <p:to x="100000" y="100000"/>
                                    </p:animScale>
                                    <p:animScale>
                                      <p:cBhvr>
                                        <p:cTn id="28" dur="13">
                                          <p:stCondLst>
                                            <p:cond delay="904"/>
                                          </p:stCondLst>
                                        </p:cTn>
                                        <p:tgtEl>
                                          <p:spTgt spid="3"/>
                                        </p:tgtEl>
                                      </p:cBhvr>
                                      <p:to x="100000" y="95000"/>
                                    </p:animScale>
                                    <p:animScale>
                                      <p:cBhvr>
                                        <p:cTn id="29" dur="83" decel="50000">
                                          <p:stCondLst>
                                            <p:cond delay="917"/>
                                          </p:stCondLst>
                                        </p:cTn>
                                        <p:tgtEl>
                                          <p:spTgt spid="3"/>
                                        </p:tgtEl>
                                      </p:cBhvr>
                                      <p:to x="100000" y="100000"/>
                                    </p:animScale>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 calcmode="lin" valueType="num">
                                      <p:cBhvr additive="base">
                                        <p:cTn id="34" dur="500" fill="hold"/>
                                        <p:tgtEl>
                                          <p:spTgt spid="2"/>
                                        </p:tgtEl>
                                        <p:attrNameLst>
                                          <p:attrName>ppt_x</p:attrName>
                                        </p:attrNameLst>
                                      </p:cBhvr>
                                      <p:tavLst>
                                        <p:tav tm="0">
                                          <p:val>
                                            <p:strVal val="#ppt_x"/>
                                          </p:val>
                                        </p:tav>
                                        <p:tav tm="100000">
                                          <p:val>
                                            <p:strVal val="#ppt_x"/>
                                          </p:val>
                                        </p:tav>
                                      </p:tavLst>
                                    </p:anim>
                                    <p:anim calcmode="lin" valueType="num">
                                      <p:cBhvr additive="base">
                                        <p:cTn id="3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774066" y="4363786"/>
            <a:ext cx="4335074" cy="2031325"/>
          </a:xfrm>
          <a:prstGeom prst="rect">
            <a:avLst/>
          </a:prstGeom>
        </p:spPr>
        <p:txBody>
          <a:bodyPr wrap="square">
            <a:spAutoFit/>
          </a:bodyPr>
          <a:lstStyle/>
          <a:p>
            <a:pPr>
              <a:lnSpc>
                <a:spcPct val="150000"/>
              </a:lnSpc>
            </a:pPr>
            <a:r>
              <a:rPr lang="zh-CN" altLang="en-US" sz="2800" b="1" dirty="0">
                <a:solidFill>
                  <a:srgbClr val="FF0000"/>
                </a:solidFill>
                <a:latin typeface="黑体" panose="02010609060101010101" pitchFamily="49" charset="-122"/>
                <a:ea typeface="黑体" panose="02010609060101010101" pitchFamily="49" charset="-122"/>
              </a:rPr>
              <a:t>抗日根据地的建立与发展</a:t>
            </a:r>
            <a:endParaRPr lang="en-US" altLang="zh-CN" sz="2800" b="1" dirty="0">
              <a:solidFill>
                <a:srgbClr val="FF0000"/>
              </a:solidFill>
              <a:latin typeface="黑体" panose="02010609060101010101" pitchFamily="49" charset="-122"/>
              <a:ea typeface="黑体" panose="02010609060101010101" pitchFamily="49" charset="-122"/>
            </a:endParaRPr>
          </a:p>
          <a:p>
            <a:pPr>
              <a:lnSpc>
                <a:spcPct val="150000"/>
              </a:lnSpc>
            </a:pPr>
            <a:r>
              <a:rPr lang="zh-CN" altLang="en-US" sz="2800" b="1" dirty="0" smtClean="0">
                <a:solidFill>
                  <a:srgbClr val="FF0000"/>
                </a:solidFill>
                <a:latin typeface="黑体" panose="02010609060101010101" pitchFamily="49" charset="-122"/>
                <a:ea typeface="黑体" panose="02010609060101010101" pitchFamily="49" charset="-122"/>
              </a:rPr>
              <a:t>百团大战</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en-US" altLang="zh-CN" sz="2800" b="1" dirty="0" smtClean="0">
                <a:solidFill>
                  <a:srgbClr val="FF0000"/>
                </a:solidFill>
                <a:latin typeface="黑体" panose="02010609060101010101" pitchFamily="49" charset="-122"/>
                <a:ea typeface="黑体" panose="02010609060101010101" pitchFamily="49" charset="-122"/>
              </a:rPr>
              <a:t>……</a:t>
            </a:r>
            <a:endParaRPr lang="zh-CN" altLang="en-US" sz="2800" b="1" dirty="0">
              <a:solidFill>
                <a:srgbClr val="FF0000"/>
              </a:solidFill>
              <a:latin typeface="黑体" panose="02010609060101010101" pitchFamily="49" charset="-122"/>
              <a:ea typeface="黑体" panose="02010609060101010101" pitchFamily="49" charset="-122"/>
            </a:endParaRPr>
          </a:p>
        </p:txBody>
      </p:sp>
      <p:sp>
        <p:nvSpPr>
          <p:cNvPr id="3" name="矩形 2"/>
          <p:cNvSpPr/>
          <p:nvPr/>
        </p:nvSpPr>
        <p:spPr>
          <a:xfrm>
            <a:off x="4415028" y="4899107"/>
            <a:ext cx="3139868" cy="584775"/>
          </a:xfrm>
          <a:prstGeom prst="rect">
            <a:avLst/>
          </a:prstGeom>
        </p:spPr>
        <p:txBody>
          <a:bodyPr wrap="square">
            <a:spAutoFit/>
          </a:bodyPr>
          <a:lstStyle/>
          <a:p>
            <a:r>
              <a:rPr lang="zh-CN" altLang="en-US" sz="3200" b="1" dirty="0">
                <a:solidFill>
                  <a:srgbClr val="FF0000"/>
                </a:solidFill>
                <a:latin typeface="黑体" panose="02010609060101010101" pitchFamily="49" charset="-122"/>
                <a:ea typeface="黑体" panose="02010609060101010101" pitchFamily="49" charset="-122"/>
              </a:rPr>
              <a:t>敌后战场的抗战</a:t>
            </a:r>
          </a:p>
        </p:txBody>
      </p:sp>
      <p:sp>
        <p:nvSpPr>
          <p:cNvPr id="6" name="矩形 5"/>
          <p:cNvSpPr/>
          <p:nvPr/>
        </p:nvSpPr>
        <p:spPr>
          <a:xfrm>
            <a:off x="515407" y="26493"/>
            <a:ext cx="233910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中华民族的抗战</a:t>
            </a:r>
            <a:endParaRPr lang="zh-CN" altLang="en-US" sz="2400" dirty="0">
              <a:solidFill>
                <a:srgbClr val="FF0000"/>
              </a:solidFill>
              <a:latin typeface="隶书" panose="02010509060101010101" pitchFamily="49" charset="-122"/>
              <a:ea typeface="隶书" panose="02010509060101010101" pitchFamily="49" charset="-122"/>
            </a:endParaRPr>
          </a:p>
        </p:txBody>
      </p:sp>
      <p:sp>
        <p:nvSpPr>
          <p:cNvPr id="9" name="矩形 8"/>
          <p:cNvSpPr/>
          <p:nvPr/>
        </p:nvSpPr>
        <p:spPr>
          <a:xfrm>
            <a:off x="1239649" y="2428342"/>
            <a:ext cx="3139868" cy="2308324"/>
          </a:xfrm>
          <a:prstGeom prst="rect">
            <a:avLst/>
          </a:prstGeom>
        </p:spPr>
        <p:txBody>
          <a:bodyPr wrap="square">
            <a:spAutoFit/>
          </a:bodyPr>
          <a:lstStyle/>
          <a:p>
            <a:pPr>
              <a:lnSpc>
                <a:spcPct val="150000"/>
              </a:lnSpc>
            </a:pPr>
            <a:r>
              <a:rPr lang="zh-CN" altLang="en-US" sz="3200" b="1" dirty="0" smtClean="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两个战场</a:t>
            </a:r>
            <a:endParaRPr lang="en-US" altLang="zh-CN" sz="3200" b="1" dirty="0" smtClean="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a:p>
            <a:pPr>
              <a:lnSpc>
                <a:spcPct val="150000"/>
              </a:lnSpc>
            </a:pPr>
            <a:r>
              <a:rPr lang="zh-CN" altLang="en-US" sz="3200" b="1" dirty="0" smtClean="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相互配合、</a:t>
            </a:r>
            <a:endParaRPr lang="en-US" altLang="zh-CN" sz="3200" b="1" dirty="0" smtClean="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a:p>
            <a:pPr>
              <a:lnSpc>
                <a:spcPct val="150000"/>
              </a:lnSpc>
            </a:pPr>
            <a:r>
              <a:rPr lang="zh-CN" altLang="en-US" sz="3200" b="1" dirty="0" smtClean="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协同作战</a:t>
            </a:r>
            <a:endParaRPr lang="zh-CN" altLang="en-US" sz="3200" b="1" dirty="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11" name="矩形 10"/>
          <p:cNvSpPr/>
          <p:nvPr/>
        </p:nvSpPr>
        <p:spPr>
          <a:xfrm>
            <a:off x="7774067" y="493904"/>
            <a:ext cx="4335074" cy="3970318"/>
          </a:xfrm>
          <a:prstGeom prst="rect">
            <a:avLst/>
          </a:prstGeom>
        </p:spPr>
        <p:txBody>
          <a:bodyPr wrap="square">
            <a:spAutoFit/>
          </a:bodyPr>
          <a:lstStyle/>
          <a:p>
            <a:pPr>
              <a:lnSpc>
                <a:spcPct val="150000"/>
              </a:lnSpc>
            </a:pPr>
            <a:r>
              <a:rPr lang="zh-CN" altLang="en-US" sz="2800" b="1" dirty="0" smtClean="0">
                <a:solidFill>
                  <a:srgbClr val="FF0000"/>
                </a:solidFill>
                <a:latin typeface="黑体" panose="02010609060101010101" pitchFamily="49" charset="-122"/>
                <a:ea typeface="黑体" panose="02010609060101010101" pitchFamily="49" charset="-122"/>
              </a:rPr>
              <a:t>淞沪会战</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zh-CN" altLang="en-US" sz="2800" b="1" dirty="0">
                <a:solidFill>
                  <a:srgbClr val="FF0000"/>
                </a:solidFill>
                <a:latin typeface="黑体" panose="02010609060101010101" pitchFamily="49" charset="-122"/>
                <a:ea typeface="黑体" panose="02010609060101010101" pitchFamily="49" charset="-122"/>
              </a:rPr>
              <a:t>台儿</a:t>
            </a:r>
            <a:r>
              <a:rPr lang="zh-CN" altLang="en-US" sz="2800" b="1" dirty="0" smtClean="0">
                <a:solidFill>
                  <a:srgbClr val="FF0000"/>
                </a:solidFill>
                <a:latin typeface="黑体" panose="02010609060101010101" pitchFamily="49" charset="-122"/>
                <a:ea typeface="黑体" panose="02010609060101010101" pitchFamily="49" charset="-122"/>
              </a:rPr>
              <a:t>庄战役</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zh-CN" altLang="en-US" sz="2800" b="1" dirty="0">
                <a:solidFill>
                  <a:srgbClr val="FF0000"/>
                </a:solidFill>
                <a:latin typeface="黑体" panose="02010609060101010101" pitchFamily="49" charset="-122"/>
                <a:ea typeface="黑体" panose="02010609060101010101" pitchFamily="49" charset="-122"/>
              </a:rPr>
              <a:t>武汉</a:t>
            </a:r>
            <a:r>
              <a:rPr lang="zh-CN" altLang="en-US" sz="2800" b="1" dirty="0" smtClean="0">
                <a:solidFill>
                  <a:srgbClr val="FF0000"/>
                </a:solidFill>
                <a:latin typeface="黑体" panose="02010609060101010101" pitchFamily="49" charset="-122"/>
                <a:ea typeface="黑体" panose="02010609060101010101" pitchFamily="49" charset="-122"/>
              </a:rPr>
              <a:t>会战</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zh-CN" altLang="en-US" sz="2800" b="1" dirty="0">
                <a:solidFill>
                  <a:srgbClr val="FF0000"/>
                </a:solidFill>
                <a:latin typeface="黑体" panose="02010609060101010101" pitchFamily="49" charset="-122"/>
                <a:ea typeface="黑体" panose="02010609060101010101" pitchFamily="49" charset="-122"/>
              </a:rPr>
              <a:t>第三</a:t>
            </a:r>
            <a:r>
              <a:rPr lang="zh-CN" altLang="en-US" sz="2800" b="1" dirty="0" smtClean="0">
                <a:solidFill>
                  <a:srgbClr val="FF0000"/>
                </a:solidFill>
                <a:latin typeface="黑体" panose="02010609060101010101" pitchFamily="49" charset="-122"/>
                <a:ea typeface="黑体" panose="02010609060101010101" pitchFamily="49" charset="-122"/>
              </a:rPr>
              <a:t>次长沙会战</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zh-CN" altLang="en-US" sz="2800" b="1" dirty="0" smtClean="0">
                <a:solidFill>
                  <a:srgbClr val="FF0000"/>
                </a:solidFill>
                <a:latin typeface="黑体" panose="02010609060101010101" pitchFamily="49" charset="-122"/>
                <a:ea typeface="黑体" panose="02010609060101010101" pitchFamily="49" charset="-122"/>
              </a:rPr>
              <a:t>平型关大捷</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50000"/>
              </a:lnSpc>
            </a:pPr>
            <a:r>
              <a:rPr lang="en-US" altLang="zh-CN" sz="2800" b="1" dirty="0" smtClean="0">
                <a:solidFill>
                  <a:srgbClr val="FF0000"/>
                </a:solidFill>
                <a:latin typeface="黑体" panose="02010609060101010101" pitchFamily="49" charset="-122"/>
                <a:ea typeface="黑体" panose="02010609060101010101" pitchFamily="49" charset="-122"/>
              </a:rPr>
              <a:t>……</a:t>
            </a:r>
            <a:endParaRPr lang="zh-CN" altLang="en-US" sz="2800" b="1" dirty="0">
              <a:solidFill>
                <a:srgbClr val="FF0000"/>
              </a:solidFill>
              <a:latin typeface="黑体" panose="02010609060101010101" pitchFamily="49" charset="-122"/>
              <a:ea typeface="黑体" panose="02010609060101010101" pitchFamily="49" charset="-122"/>
            </a:endParaRPr>
          </a:p>
        </p:txBody>
      </p:sp>
      <p:sp>
        <p:nvSpPr>
          <p:cNvPr id="12" name="矩形 11"/>
          <p:cNvSpPr/>
          <p:nvPr/>
        </p:nvSpPr>
        <p:spPr>
          <a:xfrm>
            <a:off x="4379517" y="2135954"/>
            <a:ext cx="3139868" cy="584775"/>
          </a:xfrm>
          <a:prstGeom prst="rect">
            <a:avLst/>
          </a:prstGeom>
        </p:spPr>
        <p:txBody>
          <a:bodyPr wrap="square">
            <a:spAutoFit/>
          </a:bodyPr>
          <a:lstStyle/>
          <a:p>
            <a:r>
              <a:rPr lang="zh-CN" altLang="en-US" sz="3200" b="1" dirty="0" smtClean="0">
                <a:solidFill>
                  <a:srgbClr val="FF0000"/>
                </a:solidFill>
                <a:latin typeface="黑体" panose="02010609060101010101" pitchFamily="49" charset="-122"/>
                <a:ea typeface="黑体" panose="02010609060101010101" pitchFamily="49" charset="-122"/>
              </a:rPr>
              <a:t>正面战场的抗战</a:t>
            </a:r>
            <a:endParaRPr lang="zh-CN" altLang="en-US" sz="3200" b="1" dirty="0">
              <a:solidFill>
                <a:srgbClr val="FF0000"/>
              </a:solidFill>
              <a:latin typeface="黑体" panose="02010609060101010101" pitchFamily="49" charset="-122"/>
              <a:ea typeface="黑体" panose="02010609060101010101" pitchFamily="49" charset="-122"/>
            </a:endParaRPr>
          </a:p>
        </p:txBody>
      </p:sp>
      <p:sp>
        <p:nvSpPr>
          <p:cNvPr id="13" name="左大括号 12"/>
          <p:cNvSpPr>
            <a:spLocks/>
          </p:cNvSpPr>
          <p:nvPr/>
        </p:nvSpPr>
        <p:spPr>
          <a:xfrm>
            <a:off x="7483574" y="886928"/>
            <a:ext cx="284972" cy="3122324"/>
          </a:xfrm>
          <a:prstGeom prst="leftBrace">
            <a:avLst>
              <a:gd name="adj1" fmla="val 36855"/>
              <a:gd name="adj2" fmla="val 50000"/>
            </a:avLst>
          </a:prstGeom>
          <a:noFill/>
          <a:ln w="28575" cap="flat" cmpd="sng">
            <a:solidFill>
              <a:srgbClr val="FF0000"/>
            </a:solidFill>
            <a:prstDash val="solid"/>
            <a:headEnd type="none" w="med" len="med"/>
            <a:tailEnd type="none" w="med" len="med"/>
          </a:ln>
        </p:spPr>
        <p:txBody>
          <a:bodyPr upright="1"/>
          <a:lstStyle/>
          <a:p>
            <a:endParaRPr lang="zh-CN" altLang="en-US"/>
          </a:p>
        </p:txBody>
      </p:sp>
      <p:sp>
        <p:nvSpPr>
          <p:cNvPr id="14" name="左大括号 13"/>
          <p:cNvSpPr>
            <a:spLocks/>
          </p:cNvSpPr>
          <p:nvPr/>
        </p:nvSpPr>
        <p:spPr>
          <a:xfrm>
            <a:off x="7554896" y="4718319"/>
            <a:ext cx="266325" cy="1322258"/>
          </a:xfrm>
          <a:prstGeom prst="leftBrace">
            <a:avLst>
              <a:gd name="adj1" fmla="val 36855"/>
              <a:gd name="adj2" fmla="val 50000"/>
            </a:avLst>
          </a:prstGeom>
          <a:noFill/>
          <a:ln w="28575" cap="flat" cmpd="sng">
            <a:solidFill>
              <a:srgbClr val="FF0000"/>
            </a:solidFill>
            <a:prstDash val="solid"/>
            <a:headEnd type="none" w="med" len="med"/>
            <a:tailEnd type="none" w="med" len="med"/>
          </a:ln>
        </p:spPr>
        <p:txBody>
          <a:bodyPr upright="1"/>
          <a:lstStyle/>
          <a:p>
            <a:endParaRPr lang="zh-CN" altLang="en-US"/>
          </a:p>
        </p:txBody>
      </p:sp>
      <p:sp>
        <p:nvSpPr>
          <p:cNvPr id="7" name="左箭头 6"/>
          <p:cNvSpPr/>
          <p:nvPr/>
        </p:nvSpPr>
        <p:spPr>
          <a:xfrm rot="19945836">
            <a:off x="2941046" y="2632093"/>
            <a:ext cx="1640227" cy="235593"/>
          </a:xfrm>
          <a:prstGeom prst="left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左箭头 14"/>
          <p:cNvSpPr/>
          <p:nvPr/>
        </p:nvSpPr>
        <p:spPr>
          <a:xfrm rot="1727469">
            <a:off x="2957097" y="4519664"/>
            <a:ext cx="1635446" cy="235593"/>
          </a:xfrm>
          <a:prstGeom prst="left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7468849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1+#ppt_w/2"/>
                                          </p:val>
                                        </p:tav>
                                        <p:tav tm="100000">
                                          <p:val>
                                            <p:strVal val="#ppt_x"/>
                                          </p:val>
                                        </p:tav>
                                      </p:tavLst>
                                    </p:anim>
                                    <p:anim calcmode="lin" valueType="num">
                                      <p:cBhvr additive="base">
                                        <p:cTn id="13"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500" fill="hold"/>
                                        <p:tgtEl>
                                          <p:spTgt spid="12"/>
                                        </p:tgtEl>
                                        <p:attrNameLst>
                                          <p:attrName>ppt_x</p:attrName>
                                        </p:attrNameLst>
                                      </p:cBhvr>
                                      <p:tavLst>
                                        <p:tav tm="0">
                                          <p:val>
                                            <p:strVal val="1+#ppt_w/2"/>
                                          </p:val>
                                        </p:tav>
                                        <p:tav tm="100000">
                                          <p:val>
                                            <p:strVal val="#ppt_x"/>
                                          </p:val>
                                        </p:tav>
                                      </p:tavLst>
                                    </p:anim>
                                    <p:anim calcmode="lin" valueType="num">
                                      <p:cBhvr additive="base">
                                        <p:cTn id="19"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1+#ppt_w/2"/>
                                          </p:val>
                                        </p:tav>
                                        <p:tav tm="100000">
                                          <p:val>
                                            <p:strVal val="#ppt_x"/>
                                          </p:val>
                                        </p:tav>
                                      </p:tavLst>
                                    </p:anim>
                                    <p:anim calcmode="lin" valueType="num">
                                      <p:cBhvr additive="base">
                                        <p:cTn id="30"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grpId="0" nodeType="click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500" fill="hold"/>
                                        <p:tgtEl>
                                          <p:spTgt spid="3"/>
                                        </p:tgtEl>
                                        <p:attrNameLst>
                                          <p:attrName>ppt_x</p:attrName>
                                        </p:attrNameLst>
                                      </p:cBhvr>
                                      <p:tavLst>
                                        <p:tav tm="0">
                                          <p:val>
                                            <p:strVal val="1+#ppt_w/2"/>
                                          </p:val>
                                        </p:tav>
                                        <p:tav tm="100000">
                                          <p:val>
                                            <p:strVal val="#ppt_x"/>
                                          </p:val>
                                        </p:tav>
                                      </p:tavLst>
                                    </p:anim>
                                    <p:anim calcmode="lin" valueType="num">
                                      <p:cBhvr additive="base">
                                        <p:cTn id="36"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500"/>
                                        <p:tgtEl>
                                          <p:spTgt spid="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childTnLst>
                          </p:cTn>
                        </p:par>
                      </p:childTnLst>
                    </p:cTn>
                  </p:par>
                  <p:par>
                    <p:cTn id="45" fill="hold">
                      <p:stCondLst>
                        <p:cond delay="indefinite"/>
                      </p:stCondLst>
                      <p:childTnLst>
                        <p:par>
                          <p:cTn id="46" fill="hold">
                            <p:stCondLst>
                              <p:cond delay="0"/>
                            </p:stCondLst>
                            <p:childTnLst>
                              <p:par>
                                <p:cTn id="47" presetID="26" presetClass="entr" presetSubtype="0"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ipe(down)">
                                      <p:cBhvr>
                                        <p:cTn id="49" dur="580">
                                          <p:stCondLst>
                                            <p:cond delay="0"/>
                                          </p:stCondLst>
                                        </p:cTn>
                                        <p:tgtEl>
                                          <p:spTgt spid="9"/>
                                        </p:tgtEl>
                                      </p:cBhvr>
                                    </p:animEffect>
                                    <p:anim calcmode="lin" valueType="num">
                                      <p:cBhvr>
                                        <p:cTn id="50"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51"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52"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53"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54"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55" dur="26">
                                          <p:stCondLst>
                                            <p:cond delay="650"/>
                                          </p:stCondLst>
                                        </p:cTn>
                                        <p:tgtEl>
                                          <p:spTgt spid="9"/>
                                        </p:tgtEl>
                                      </p:cBhvr>
                                      <p:to x="100000" y="60000"/>
                                    </p:animScale>
                                    <p:animScale>
                                      <p:cBhvr>
                                        <p:cTn id="56" dur="166" decel="50000">
                                          <p:stCondLst>
                                            <p:cond delay="676"/>
                                          </p:stCondLst>
                                        </p:cTn>
                                        <p:tgtEl>
                                          <p:spTgt spid="9"/>
                                        </p:tgtEl>
                                      </p:cBhvr>
                                      <p:to x="100000" y="100000"/>
                                    </p:animScale>
                                    <p:animScale>
                                      <p:cBhvr>
                                        <p:cTn id="57" dur="26">
                                          <p:stCondLst>
                                            <p:cond delay="1312"/>
                                          </p:stCondLst>
                                        </p:cTn>
                                        <p:tgtEl>
                                          <p:spTgt spid="9"/>
                                        </p:tgtEl>
                                      </p:cBhvr>
                                      <p:to x="100000" y="80000"/>
                                    </p:animScale>
                                    <p:animScale>
                                      <p:cBhvr>
                                        <p:cTn id="58" dur="166" decel="50000">
                                          <p:stCondLst>
                                            <p:cond delay="1338"/>
                                          </p:stCondLst>
                                        </p:cTn>
                                        <p:tgtEl>
                                          <p:spTgt spid="9"/>
                                        </p:tgtEl>
                                      </p:cBhvr>
                                      <p:to x="100000" y="100000"/>
                                    </p:animScale>
                                    <p:animScale>
                                      <p:cBhvr>
                                        <p:cTn id="59" dur="26">
                                          <p:stCondLst>
                                            <p:cond delay="1642"/>
                                          </p:stCondLst>
                                        </p:cTn>
                                        <p:tgtEl>
                                          <p:spTgt spid="9"/>
                                        </p:tgtEl>
                                      </p:cBhvr>
                                      <p:to x="100000" y="90000"/>
                                    </p:animScale>
                                    <p:animScale>
                                      <p:cBhvr>
                                        <p:cTn id="60" dur="166" decel="50000">
                                          <p:stCondLst>
                                            <p:cond delay="1668"/>
                                          </p:stCondLst>
                                        </p:cTn>
                                        <p:tgtEl>
                                          <p:spTgt spid="9"/>
                                        </p:tgtEl>
                                      </p:cBhvr>
                                      <p:to x="100000" y="100000"/>
                                    </p:animScale>
                                    <p:animScale>
                                      <p:cBhvr>
                                        <p:cTn id="61" dur="26">
                                          <p:stCondLst>
                                            <p:cond delay="1808"/>
                                          </p:stCondLst>
                                        </p:cTn>
                                        <p:tgtEl>
                                          <p:spTgt spid="9"/>
                                        </p:tgtEl>
                                      </p:cBhvr>
                                      <p:to x="100000" y="95000"/>
                                    </p:animScale>
                                    <p:animScale>
                                      <p:cBhvr>
                                        <p:cTn id="62" dur="166" decel="50000">
                                          <p:stCondLst>
                                            <p:cond delay="1834"/>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9" grpId="0"/>
      <p:bldP spid="11" grpId="0"/>
      <p:bldP spid="12" grpId="0"/>
      <p:bldP spid="13" grpId="0" animBg="1"/>
      <p:bldP spid="14" grpId="0" animBg="1"/>
      <p:bldP spid="7" grpId="0" animBg="1"/>
      <p:bldP spid="1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15407" y="26493"/>
            <a:ext cx="141577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抗战胜利</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7512" y="257324"/>
            <a:ext cx="5313921" cy="3666605"/>
          </a:xfrm>
          <a:prstGeom prst="rect">
            <a:avLst/>
          </a:prstGeom>
        </p:spPr>
      </p:pic>
      <p:sp>
        <p:nvSpPr>
          <p:cNvPr id="5" name="矩形 4"/>
          <p:cNvSpPr/>
          <p:nvPr/>
        </p:nvSpPr>
        <p:spPr>
          <a:xfrm>
            <a:off x="1338702" y="2966652"/>
            <a:ext cx="5426082" cy="1169551"/>
          </a:xfrm>
          <a:prstGeom prst="rect">
            <a:avLst/>
          </a:prstGeom>
        </p:spPr>
        <p:txBody>
          <a:bodyPr wrap="square">
            <a:spAutoFit/>
          </a:bodyPr>
          <a:lstStyle/>
          <a:p>
            <a:pPr>
              <a:lnSpc>
                <a:spcPct val="125000"/>
              </a:lnSpc>
            </a:pPr>
            <a:r>
              <a:rPr lang="zh-CN" altLang="en-US" sz="2800" b="1" dirty="0" smtClean="0">
                <a:solidFill>
                  <a:srgbClr val="FF0000"/>
                </a:solidFill>
              </a:rPr>
              <a:t>大会确立毛泽东思想为中国共产党的指导思想并写入党章。</a:t>
            </a:r>
            <a:endParaRPr lang="en-US" altLang="zh-CN" sz="2800" b="1" dirty="0" smtClean="0">
              <a:solidFill>
                <a:srgbClr val="FF0000"/>
              </a:solidFill>
            </a:endParaRPr>
          </a:p>
        </p:txBody>
      </p:sp>
      <p:sp>
        <p:nvSpPr>
          <p:cNvPr id="6" name="矩形 5"/>
          <p:cNvSpPr/>
          <p:nvPr/>
        </p:nvSpPr>
        <p:spPr>
          <a:xfrm>
            <a:off x="1350842" y="1056077"/>
            <a:ext cx="3139868" cy="584775"/>
          </a:xfrm>
          <a:prstGeom prst="rect">
            <a:avLst/>
          </a:prstGeom>
        </p:spPr>
        <p:txBody>
          <a:bodyPr wrap="square">
            <a:spAutoFit/>
          </a:bodyPr>
          <a:lstStyle/>
          <a:p>
            <a:r>
              <a:rPr lang="zh-CN" altLang="en-US" sz="3200" b="1" dirty="0">
                <a:solidFill>
                  <a:srgbClr val="FF0000"/>
                </a:solidFill>
                <a:latin typeface="黑体" panose="02010609060101010101" pitchFamily="49" charset="-122"/>
                <a:ea typeface="黑体" panose="02010609060101010101" pitchFamily="49" charset="-122"/>
              </a:rPr>
              <a:t>中共七大</a:t>
            </a:r>
          </a:p>
        </p:txBody>
      </p:sp>
      <p:sp>
        <p:nvSpPr>
          <p:cNvPr id="7" name="矩形 6"/>
          <p:cNvSpPr/>
          <p:nvPr/>
        </p:nvSpPr>
        <p:spPr>
          <a:xfrm>
            <a:off x="1350842" y="4598762"/>
            <a:ext cx="8379084" cy="1169551"/>
          </a:xfrm>
          <a:prstGeom prst="rect">
            <a:avLst/>
          </a:prstGeom>
        </p:spPr>
        <p:txBody>
          <a:bodyPr wrap="square">
            <a:spAutoFit/>
          </a:bodyPr>
          <a:lstStyle/>
          <a:p>
            <a:pPr>
              <a:lnSpc>
                <a:spcPct val="125000"/>
              </a:lnSpc>
            </a:pPr>
            <a:r>
              <a:rPr lang="zh-CN" altLang="en-US" sz="2800" b="1" dirty="0" smtClean="0">
                <a:solidFill>
                  <a:srgbClr val="FF0000"/>
                </a:solidFill>
              </a:rPr>
              <a:t>中共七大为争取抗日战争的最后胜利准备了条件，并为中国共产党和中国人民指明了战后奋斗的方向</a:t>
            </a:r>
            <a:r>
              <a:rPr lang="zh-CN" altLang="en-US" sz="2800" b="1" dirty="0">
                <a:solidFill>
                  <a:srgbClr val="FF0000"/>
                </a:solidFill>
              </a:rPr>
              <a:t>。</a:t>
            </a:r>
            <a:endParaRPr lang="en-US" altLang="zh-CN" sz="2800" b="1" dirty="0" smtClean="0">
              <a:solidFill>
                <a:srgbClr val="FF0000"/>
              </a:solidFill>
            </a:endParaRPr>
          </a:p>
        </p:txBody>
      </p:sp>
      <p:sp>
        <p:nvSpPr>
          <p:cNvPr id="8" name="矩形 7"/>
          <p:cNvSpPr/>
          <p:nvPr/>
        </p:nvSpPr>
        <p:spPr>
          <a:xfrm>
            <a:off x="1338702" y="1934420"/>
            <a:ext cx="4335074" cy="738664"/>
          </a:xfrm>
          <a:prstGeom prst="rect">
            <a:avLst/>
          </a:prstGeom>
        </p:spPr>
        <p:txBody>
          <a:bodyPr wrap="square">
            <a:spAutoFit/>
          </a:bodyPr>
          <a:lstStyle/>
          <a:p>
            <a:pPr>
              <a:lnSpc>
                <a:spcPct val="150000"/>
              </a:lnSpc>
            </a:pPr>
            <a:r>
              <a:rPr lang="zh-CN" altLang="en-US" sz="2800" b="1" dirty="0" smtClean="0">
                <a:solidFill>
                  <a:srgbClr val="FF0000"/>
                </a:solidFill>
              </a:rPr>
              <a:t>延安</a:t>
            </a:r>
            <a:r>
              <a:rPr lang="en-US" altLang="zh-CN" sz="2800" b="1" dirty="0">
                <a:solidFill>
                  <a:srgbClr val="FF0000"/>
                </a:solidFill>
                <a:latin typeface="楷体" panose="02010609060101010101" pitchFamily="49" charset="-122"/>
                <a:ea typeface="楷体" panose="02010609060101010101" pitchFamily="49" charset="-122"/>
              </a:rPr>
              <a:t>,</a:t>
            </a:r>
            <a:r>
              <a:rPr lang="en-US" altLang="zh-CN" sz="2800" b="1" dirty="0" smtClean="0">
                <a:solidFill>
                  <a:srgbClr val="FF0000"/>
                </a:solidFill>
              </a:rPr>
              <a:t>1945</a:t>
            </a:r>
            <a:r>
              <a:rPr lang="zh-CN" altLang="en-US" sz="2800" b="1" dirty="0" smtClean="0">
                <a:solidFill>
                  <a:srgbClr val="FF0000"/>
                </a:solidFill>
              </a:rPr>
              <a:t>年</a:t>
            </a:r>
            <a:r>
              <a:rPr lang="en-US" altLang="zh-CN" sz="2800" b="1" dirty="0" smtClean="0">
                <a:solidFill>
                  <a:srgbClr val="FF0000"/>
                </a:solidFill>
              </a:rPr>
              <a:t>4</a:t>
            </a:r>
            <a:r>
              <a:rPr lang="zh-CN" altLang="en-US" sz="2800" b="1" dirty="0" smtClean="0">
                <a:solidFill>
                  <a:srgbClr val="FF0000"/>
                </a:solidFill>
              </a:rPr>
              <a:t>月</a:t>
            </a:r>
            <a:endParaRPr lang="en-US" altLang="zh-CN" sz="2800" b="1" dirty="0" smtClean="0">
              <a:solidFill>
                <a:srgbClr val="FF0000"/>
              </a:solidFill>
            </a:endParaRPr>
          </a:p>
        </p:txBody>
      </p:sp>
    </p:spTree>
    <p:extLst>
      <p:ext uri="{BB962C8B-B14F-4D97-AF65-F5344CB8AC3E}">
        <p14:creationId xmlns:p14="http://schemas.microsoft.com/office/powerpoint/2010/main" val="3110418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290">
                                          <p:stCondLst>
                                            <p:cond delay="0"/>
                                          </p:stCondLst>
                                        </p:cTn>
                                        <p:tgtEl>
                                          <p:spTgt spid="6"/>
                                        </p:tgtEl>
                                      </p:cBhvr>
                                    </p:animEffect>
                                    <p:anim calcmode="lin" valueType="num">
                                      <p:cBhvr>
                                        <p:cTn id="13" dur="911"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14" dur="332"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5" dur="332" tmFilter="0, 0; 0.125,0.2665; 0.25,0.4; 0.375,0.465; 0.5,0.5;  0.625,0.535; 0.75,0.6; 0.875,0.7335; 1,1">
                                          <p:stCondLst>
                                            <p:cond delay="332"/>
                                          </p:stCondLst>
                                        </p:cTn>
                                        <p:tgtEl>
                                          <p:spTgt spid="6"/>
                                        </p:tgtEl>
                                        <p:attrNameLst>
                                          <p:attrName>ppt_y</p:attrName>
                                        </p:attrNameLst>
                                      </p:cBhvr>
                                      <p:tavLst>
                                        <p:tav tm="0" fmla="#ppt_y-sin(pi*$)/9">
                                          <p:val>
                                            <p:fltVal val="0"/>
                                          </p:val>
                                        </p:tav>
                                        <p:tav tm="100000">
                                          <p:val>
                                            <p:fltVal val="1"/>
                                          </p:val>
                                        </p:tav>
                                      </p:tavLst>
                                    </p:anim>
                                    <p:anim calcmode="lin" valueType="num">
                                      <p:cBhvr>
                                        <p:cTn id="16" dur="166" tmFilter="0, 0; 0.125,0.2665; 0.25,0.4; 0.375,0.465; 0.5,0.5;  0.625,0.535; 0.75,0.6; 0.875,0.7335; 1,1">
                                          <p:stCondLst>
                                            <p:cond delay="662"/>
                                          </p:stCondLst>
                                        </p:cTn>
                                        <p:tgtEl>
                                          <p:spTgt spid="6"/>
                                        </p:tgtEl>
                                        <p:attrNameLst>
                                          <p:attrName>ppt_y</p:attrName>
                                        </p:attrNameLst>
                                      </p:cBhvr>
                                      <p:tavLst>
                                        <p:tav tm="0" fmla="#ppt_y-sin(pi*$)/27">
                                          <p:val>
                                            <p:fltVal val="0"/>
                                          </p:val>
                                        </p:tav>
                                        <p:tav tm="100000">
                                          <p:val>
                                            <p:fltVal val="1"/>
                                          </p:val>
                                        </p:tav>
                                      </p:tavLst>
                                    </p:anim>
                                    <p:anim calcmode="lin" valueType="num">
                                      <p:cBhvr>
                                        <p:cTn id="17" dur="82" tmFilter="0, 0; 0.125,0.2665; 0.25,0.4; 0.375,0.465; 0.5,0.5;  0.625,0.535; 0.75,0.6; 0.875,0.7335; 1,1">
                                          <p:stCondLst>
                                            <p:cond delay="828"/>
                                          </p:stCondLst>
                                        </p:cTn>
                                        <p:tgtEl>
                                          <p:spTgt spid="6"/>
                                        </p:tgtEl>
                                        <p:attrNameLst>
                                          <p:attrName>ppt_y</p:attrName>
                                        </p:attrNameLst>
                                      </p:cBhvr>
                                      <p:tavLst>
                                        <p:tav tm="0" fmla="#ppt_y-sin(pi*$)/81">
                                          <p:val>
                                            <p:fltVal val="0"/>
                                          </p:val>
                                        </p:tav>
                                        <p:tav tm="100000">
                                          <p:val>
                                            <p:fltVal val="1"/>
                                          </p:val>
                                        </p:tav>
                                      </p:tavLst>
                                    </p:anim>
                                    <p:animScale>
                                      <p:cBhvr>
                                        <p:cTn id="18" dur="13">
                                          <p:stCondLst>
                                            <p:cond delay="325"/>
                                          </p:stCondLst>
                                        </p:cTn>
                                        <p:tgtEl>
                                          <p:spTgt spid="6"/>
                                        </p:tgtEl>
                                      </p:cBhvr>
                                      <p:to x="100000" y="60000"/>
                                    </p:animScale>
                                    <p:animScale>
                                      <p:cBhvr>
                                        <p:cTn id="19" dur="83" decel="50000">
                                          <p:stCondLst>
                                            <p:cond delay="338"/>
                                          </p:stCondLst>
                                        </p:cTn>
                                        <p:tgtEl>
                                          <p:spTgt spid="6"/>
                                        </p:tgtEl>
                                      </p:cBhvr>
                                      <p:to x="100000" y="100000"/>
                                    </p:animScale>
                                    <p:animScale>
                                      <p:cBhvr>
                                        <p:cTn id="20" dur="13">
                                          <p:stCondLst>
                                            <p:cond delay="656"/>
                                          </p:stCondLst>
                                        </p:cTn>
                                        <p:tgtEl>
                                          <p:spTgt spid="6"/>
                                        </p:tgtEl>
                                      </p:cBhvr>
                                      <p:to x="100000" y="80000"/>
                                    </p:animScale>
                                    <p:animScale>
                                      <p:cBhvr>
                                        <p:cTn id="21" dur="83" decel="50000">
                                          <p:stCondLst>
                                            <p:cond delay="669"/>
                                          </p:stCondLst>
                                        </p:cTn>
                                        <p:tgtEl>
                                          <p:spTgt spid="6"/>
                                        </p:tgtEl>
                                      </p:cBhvr>
                                      <p:to x="100000" y="100000"/>
                                    </p:animScale>
                                    <p:animScale>
                                      <p:cBhvr>
                                        <p:cTn id="22" dur="13">
                                          <p:stCondLst>
                                            <p:cond delay="821"/>
                                          </p:stCondLst>
                                        </p:cTn>
                                        <p:tgtEl>
                                          <p:spTgt spid="6"/>
                                        </p:tgtEl>
                                      </p:cBhvr>
                                      <p:to x="100000" y="90000"/>
                                    </p:animScale>
                                    <p:animScale>
                                      <p:cBhvr>
                                        <p:cTn id="23" dur="83" decel="50000">
                                          <p:stCondLst>
                                            <p:cond delay="834"/>
                                          </p:stCondLst>
                                        </p:cTn>
                                        <p:tgtEl>
                                          <p:spTgt spid="6"/>
                                        </p:tgtEl>
                                      </p:cBhvr>
                                      <p:to x="100000" y="100000"/>
                                    </p:animScale>
                                    <p:animScale>
                                      <p:cBhvr>
                                        <p:cTn id="24" dur="13">
                                          <p:stCondLst>
                                            <p:cond delay="904"/>
                                          </p:stCondLst>
                                        </p:cTn>
                                        <p:tgtEl>
                                          <p:spTgt spid="6"/>
                                        </p:tgtEl>
                                      </p:cBhvr>
                                      <p:to x="100000" y="95000"/>
                                    </p:animScale>
                                    <p:animScale>
                                      <p:cBhvr>
                                        <p:cTn id="25" dur="83" decel="50000">
                                          <p:stCondLst>
                                            <p:cond delay="917"/>
                                          </p:stCondLst>
                                        </p:cTn>
                                        <p:tgtEl>
                                          <p:spTgt spid="6"/>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additive="base">
                                        <p:cTn id="30" dur="500" fill="hold"/>
                                        <p:tgtEl>
                                          <p:spTgt spid="8"/>
                                        </p:tgtEl>
                                        <p:attrNameLst>
                                          <p:attrName>ppt_x</p:attrName>
                                        </p:attrNameLst>
                                      </p:cBhvr>
                                      <p:tavLst>
                                        <p:tav tm="0">
                                          <p:val>
                                            <p:strVal val="#ppt_x"/>
                                          </p:val>
                                        </p:tav>
                                        <p:tav tm="100000">
                                          <p:val>
                                            <p:strVal val="#ppt_x"/>
                                          </p:val>
                                        </p:tav>
                                      </p:tavLst>
                                    </p:anim>
                                    <p:anim calcmode="lin" valueType="num">
                                      <p:cBhvr additive="base">
                                        <p:cTn id="3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additive="base">
                                        <p:cTn id="36" dur="500" fill="hold"/>
                                        <p:tgtEl>
                                          <p:spTgt spid="5"/>
                                        </p:tgtEl>
                                        <p:attrNameLst>
                                          <p:attrName>ppt_x</p:attrName>
                                        </p:attrNameLst>
                                      </p:cBhvr>
                                      <p:tavLst>
                                        <p:tav tm="0">
                                          <p:val>
                                            <p:strVal val="#ppt_x"/>
                                          </p:val>
                                        </p:tav>
                                        <p:tav tm="100000">
                                          <p:val>
                                            <p:strVal val="#ppt_x"/>
                                          </p:val>
                                        </p:tav>
                                      </p:tavLst>
                                    </p:anim>
                                    <p:anim calcmode="lin" valueType="num">
                                      <p:cBhvr additive="base">
                                        <p:cTn id="3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additive="base">
                                        <p:cTn id="42" dur="500" fill="hold"/>
                                        <p:tgtEl>
                                          <p:spTgt spid="7"/>
                                        </p:tgtEl>
                                        <p:attrNameLst>
                                          <p:attrName>ppt_x</p:attrName>
                                        </p:attrNameLst>
                                      </p:cBhvr>
                                      <p:tavLst>
                                        <p:tav tm="0">
                                          <p:val>
                                            <p:strVal val="#ppt_x"/>
                                          </p:val>
                                        </p:tav>
                                        <p:tav tm="100000">
                                          <p:val>
                                            <p:strVal val="#ppt_x"/>
                                          </p:val>
                                        </p:tav>
                                      </p:tavLst>
                                    </p:anim>
                                    <p:anim calcmode="lin" valueType="num">
                                      <p:cBhvr additive="base">
                                        <p:cTn id="4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2317184" y="-772359"/>
            <a:ext cx="3797618" cy="6858000"/>
          </a:xfrm>
          <a:prstGeom prst="rect">
            <a:avLst/>
          </a:prstGeom>
        </p:spPr>
      </p:pic>
      <p:sp>
        <p:nvSpPr>
          <p:cNvPr id="4" name="矩形 3"/>
          <p:cNvSpPr/>
          <p:nvPr/>
        </p:nvSpPr>
        <p:spPr>
          <a:xfrm>
            <a:off x="515407" y="26493"/>
            <a:ext cx="141577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抗战胜利</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6" name="图片 5"/>
          <p:cNvPicPr>
            <a:picLocks noChangeAspect="1"/>
          </p:cNvPicPr>
          <p:nvPr/>
        </p:nvPicPr>
        <p:blipFill rotWithShape="1">
          <a:blip r:embed="rId3" cstate="print">
            <a:extLst>
              <a:ext uri="{28A0092B-C50C-407E-A947-70E740481C1C}">
                <a14:useLocalDpi xmlns:a14="http://schemas.microsoft.com/office/drawing/2010/main" val="0"/>
              </a:ext>
            </a:extLst>
          </a:blip>
          <a:srcRect r="2344" b="2525"/>
          <a:stretch/>
        </p:blipFill>
        <p:spPr>
          <a:xfrm>
            <a:off x="7644993" y="757832"/>
            <a:ext cx="4550681" cy="3797619"/>
          </a:xfrm>
          <a:prstGeom prst="rect">
            <a:avLst/>
          </a:prstGeom>
        </p:spPr>
      </p:pic>
      <p:sp>
        <p:nvSpPr>
          <p:cNvPr id="7" name="矩形 6"/>
          <p:cNvSpPr/>
          <p:nvPr/>
        </p:nvSpPr>
        <p:spPr>
          <a:xfrm>
            <a:off x="4753700" y="5035232"/>
            <a:ext cx="3139868" cy="584775"/>
          </a:xfrm>
          <a:prstGeom prst="rect">
            <a:avLst/>
          </a:prstGeom>
        </p:spPr>
        <p:txBody>
          <a:bodyPr wrap="square">
            <a:spAutoFit/>
          </a:bodyPr>
          <a:lstStyle/>
          <a:p>
            <a:r>
              <a:rPr lang="zh-CN" altLang="en-US" sz="3200" b="1" dirty="0" smtClean="0">
                <a:solidFill>
                  <a:srgbClr val="FF0000"/>
                </a:solidFill>
                <a:latin typeface="黑体" panose="02010609060101010101" pitchFamily="49" charset="-122"/>
                <a:ea typeface="黑体" panose="02010609060101010101" pitchFamily="49" charset="-122"/>
              </a:rPr>
              <a:t>抗战胜利</a:t>
            </a:r>
            <a:endParaRPr lang="zh-CN" altLang="en-US" sz="3200" b="1" dirty="0">
              <a:solidFill>
                <a:srgbClr val="FF00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45380695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290">
                                          <p:stCondLst>
                                            <p:cond delay="0"/>
                                          </p:stCondLst>
                                        </p:cTn>
                                        <p:tgtEl>
                                          <p:spTgt spid="7"/>
                                        </p:tgtEl>
                                      </p:cBhvr>
                                    </p:animEffect>
                                    <p:anim calcmode="lin" valueType="num">
                                      <p:cBhvr>
                                        <p:cTn id="16" dur="911"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17" dur="332"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8" dur="332" tmFilter="0, 0; 0.125,0.2665; 0.25,0.4; 0.375,0.465; 0.5,0.5;  0.625,0.535; 0.75,0.6; 0.875,0.7335; 1,1">
                                          <p:stCondLst>
                                            <p:cond delay="332"/>
                                          </p:stCondLst>
                                        </p:cTn>
                                        <p:tgtEl>
                                          <p:spTgt spid="7"/>
                                        </p:tgtEl>
                                        <p:attrNameLst>
                                          <p:attrName>ppt_y</p:attrName>
                                        </p:attrNameLst>
                                      </p:cBhvr>
                                      <p:tavLst>
                                        <p:tav tm="0" fmla="#ppt_y-sin(pi*$)/9">
                                          <p:val>
                                            <p:fltVal val="0"/>
                                          </p:val>
                                        </p:tav>
                                        <p:tav tm="100000">
                                          <p:val>
                                            <p:fltVal val="1"/>
                                          </p:val>
                                        </p:tav>
                                      </p:tavLst>
                                    </p:anim>
                                    <p:anim calcmode="lin" valueType="num">
                                      <p:cBhvr>
                                        <p:cTn id="19" dur="166" tmFilter="0, 0; 0.125,0.2665; 0.25,0.4; 0.375,0.465; 0.5,0.5;  0.625,0.535; 0.75,0.6; 0.875,0.7335; 1,1">
                                          <p:stCondLst>
                                            <p:cond delay="662"/>
                                          </p:stCondLst>
                                        </p:cTn>
                                        <p:tgtEl>
                                          <p:spTgt spid="7"/>
                                        </p:tgtEl>
                                        <p:attrNameLst>
                                          <p:attrName>ppt_y</p:attrName>
                                        </p:attrNameLst>
                                      </p:cBhvr>
                                      <p:tavLst>
                                        <p:tav tm="0" fmla="#ppt_y-sin(pi*$)/27">
                                          <p:val>
                                            <p:fltVal val="0"/>
                                          </p:val>
                                        </p:tav>
                                        <p:tav tm="100000">
                                          <p:val>
                                            <p:fltVal val="1"/>
                                          </p:val>
                                        </p:tav>
                                      </p:tavLst>
                                    </p:anim>
                                    <p:anim calcmode="lin" valueType="num">
                                      <p:cBhvr>
                                        <p:cTn id="20" dur="82" tmFilter="0, 0; 0.125,0.2665; 0.25,0.4; 0.375,0.465; 0.5,0.5;  0.625,0.535; 0.75,0.6; 0.875,0.7335; 1,1">
                                          <p:stCondLst>
                                            <p:cond delay="828"/>
                                          </p:stCondLst>
                                        </p:cTn>
                                        <p:tgtEl>
                                          <p:spTgt spid="7"/>
                                        </p:tgtEl>
                                        <p:attrNameLst>
                                          <p:attrName>ppt_y</p:attrName>
                                        </p:attrNameLst>
                                      </p:cBhvr>
                                      <p:tavLst>
                                        <p:tav tm="0" fmla="#ppt_y-sin(pi*$)/81">
                                          <p:val>
                                            <p:fltVal val="0"/>
                                          </p:val>
                                        </p:tav>
                                        <p:tav tm="100000">
                                          <p:val>
                                            <p:fltVal val="1"/>
                                          </p:val>
                                        </p:tav>
                                      </p:tavLst>
                                    </p:anim>
                                    <p:animScale>
                                      <p:cBhvr>
                                        <p:cTn id="21" dur="13">
                                          <p:stCondLst>
                                            <p:cond delay="325"/>
                                          </p:stCondLst>
                                        </p:cTn>
                                        <p:tgtEl>
                                          <p:spTgt spid="7"/>
                                        </p:tgtEl>
                                      </p:cBhvr>
                                      <p:to x="100000" y="60000"/>
                                    </p:animScale>
                                    <p:animScale>
                                      <p:cBhvr>
                                        <p:cTn id="22" dur="83" decel="50000">
                                          <p:stCondLst>
                                            <p:cond delay="338"/>
                                          </p:stCondLst>
                                        </p:cTn>
                                        <p:tgtEl>
                                          <p:spTgt spid="7"/>
                                        </p:tgtEl>
                                      </p:cBhvr>
                                      <p:to x="100000" y="100000"/>
                                    </p:animScale>
                                    <p:animScale>
                                      <p:cBhvr>
                                        <p:cTn id="23" dur="13">
                                          <p:stCondLst>
                                            <p:cond delay="656"/>
                                          </p:stCondLst>
                                        </p:cTn>
                                        <p:tgtEl>
                                          <p:spTgt spid="7"/>
                                        </p:tgtEl>
                                      </p:cBhvr>
                                      <p:to x="100000" y="80000"/>
                                    </p:animScale>
                                    <p:animScale>
                                      <p:cBhvr>
                                        <p:cTn id="24" dur="83" decel="50000">
                                          <p:stCondLst>
                                            <p:cond delay="669"/>
                                          </p:stCondLst>
                                        </p:cTn>
                                        <p:tgtEl>
                                          <p:spTgt spid="7"/>
                                        </p:tgtEl>
                                      </p:cBhvr>
                                      <p:to x="100000" y="100000"/>
                                    </p:animScale>
                                    <p:animScale>
                                      <p:cBhvr>
                                        <p:cTn id="25" dur="13">
                                          <p:stCondLst>
                                            <p:cond delay="821"/>
                                          </p:stCondLst>
                                        </p:cTn>
                                        <p:tgtEl>
                                          <p:spTgt spid="7"/>
                                        </p:tgtEl>
                                      </p:cBhvr>
                                      <p:to x="100000" y="90000"/>
                                    </p:animScale>
                                    <p:animScale>
                                      <p:cBhvr>
                                        <p:cTn id="26" dur="83" decel="50000">
                                          <p:stCondLst>
                                            <p:cond delay="834"/>
                                          </p:stCondLst>
                                        </p:cTn>
                                        <p:tgtEl>
                                          <p:spTgt spid="7"/>
                                        </p:tgtEl>
                                      </p:cBhvr>
                                      <p:to x="100000" y="100000"/>
                                    </p:animScale>
                                    <p:animScale>
                                      <p:cBhvr>
                                        <p:cTn id="27" dur="13">
                                          <p:stCondLst>
                                            <p:cond delay="904"/>
                                          </p:stCondLst>
                                        </p:cTn>
                                        <p:tgtEl>
                                          <p:spTgt spid="7"/>
                                        </p:tgtEl>
                                      </p:cBhvr>
                                      <p:to x="100000" y="95000"/>
                                    </p:animScale>
                                    <p:animScale>
                                      <p:cBhvr>
                                        <p:cTn id="28" dur="83" decel="50000">
                                          <p:stCondLst>
                                            <p:cond delay="917"/>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15407" y="26493"/>
            <a:ext cx="141577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抗战胜利</a:t>
            </a:r>
            <a:endParaRPr lang="zh-CN" altLang="en-US" sz="2400" dirty="0">
              <a:solidFill>
                <a:srgbClr val="FF0000"/>
              </a:solidFill>
              <a:latin typeface="隶书" panose="02010509060101010101" pitchFamily="49" charset="-122"/>
              <a:ea typeface="隶书" panose="02010509060101010101" pitchFamily="49" charset="-122"/>
            </a:endParaRPr>
          </a:p>
        </p:txBody>
      </p:sp>
      <p:pic>
        <p:nvPicPr>
          <p:cNvPr id="5" name="图片 4"/>
          <p:cNvPicPr>
            <a:picLocks noChangeAspect="1"/>
          </p:cNvPicPr>
          <p:nvPr/>
        </p:nvPicPr>
        <p:blipFill rotWithShape="1">
          <a:blip r:embed="rId2" cstate="print">
            <a:extLst>
              <a:ext uri="{28A0092B-C50C-407E-A947-70E740481C1C}">
                <a14:useLocalDpi xmlns:a14="http://schemas.microsoft.com/office/drawing/2010/main" val="0"/>
              </a:ext>
            </a:extLst>
          </a:blip>
          <a:srcRect b="1806"/>
          <a:stretch/>
        </p:blipFill>
        <p:spPr>
          <a:xfrm>
            <a:off x="3878509" y="3374529"/>
            <a:ext cx="2336797" cy="3435253"/>
          </a:xfrm>
          <a:prstGeom prst="rect">
            <a:avLst/>
          </a:prstGeom>
        </p:spPr>
      </p:pic>
      <p:pic>
        <p:nvPicPr>
          <p:cNvPr id="7" name="图片 6"/>
          <p:cNvPicPr>
            <a:picLocks noChangeAspect="1"/>
          </p:cNvPicPr>
          <p:nvPr/>
        </p:nvPicPr>
        <p:blipFill rotWithShape="1">
          <a:blip r:embed="rId3" cstate="print">
            <a:extLst>
              <a:ext uri="{28A0092B-C50C-407E-A947-70E740481C1C}">
                <a14:useLocalDpi xmlns:a14="http://schemas.microsoft.com/office/drawing/2010/main" val="0"/>
              </a:ext>
            </a:extLst>
          </a:blip>
          <a:srcRect l="25376" t="1554" r="13869" b="2395"/>
          <a:stretch/>
        </p:blipFill>
        <p:spPr>
          <a:xfrm>
            <a:off x="751642" y="767635"/>
            <a:ext cx="2024109" cy="4266729"/>
          </a:xfrm>
          <a:prstGeom prst="rect">
            <a:avLst/>
          </a:prstGeom>
        </p:spPr>
      </p:pic>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92710" y="767635"/>
            <a:ext cx="2482672" cy="1952001"/>
          </a:xfrm>
          <a:prstGeom prst="rect">
            <a:avLst/>
          </a:prstGeom>
        </p:spPr>
      </p:pic>
      <p:pic>
        <p:nvPicPr>
          <p:cNvPr id="10" name="图片 9"/>
          <p:cNvPicPr>
            <a:picLocks noChangeAspect="1"/>
          </p:cNvPicPr>
          <p:nvPr/>
        </p:nvPicPr>
        <p:blipFill rotWithShape="1">
          <a:blip r:embed="rId5" cstate="print">
            <a:extLst>
              <a:ext uri="{28A0092B-C50C-407E-A947-70E740481C1C}">
                <a14:useLocalDpi xmlns:a14="http://schemas.microsoft.com/office/drawing/2010/main" val="0"/>
              </a:ext>
            </a:extLst>
          </a:blip>
          <a:srcRect t="50226" b="21036"/>
          <a:stretch/>
        </p:blipFill>
        <p:spPr>
          <a:xfrm>
            <a:off x="5415379" y="651968"/>
            <a:ext cx="6815091" cy="1468884"/>
          </a:xfrm>
          <a:prstGeom prst="rect">
            <a:avLst/>
          </a:prstGeom>
        </p:spPr>
      </p:pic>
      <p:sp>
        <p:nvSpPr>
          <p:cNvPr id="11" name="矩形 10"/>
          <p:cNvSpPr/>
          <p:nvPr/>
        </p:nvSpPr>
        <p:spPr>
          <a:xfrm>
            <a:off x="2293671" y="128748"/>
            <a:ext cx="4100070" cy="523220"/>
          </a:xfrm>
          <a:prstGeom prst="rect">
            <a:avLst/>
          </a:prstGeom>
        </p:spPr>
        <p:txBody>
          <a:bodyPr wrap="square">
            <a:spAutoFit/>
          </a:bodyPr>
          <a:lstStyle/>
          <a:p>
            <a:r>
              <a:rPr lang="zh-CN" altLang="en-US" sz="2800" b="1" dirty="0" smtClean="0">
                <a:solidFill>
                  <a:srgbClr val="FF0000"/>
                </a:solidFill>
                <a:latin typeface="黑体" panose="02010609060101010101" pitchFamily="49" charset="-122"/>
                <a:ea typeface="黑体" panose="02010609060101010101" pitchFamily="49" charset="-122"/>
              </a:rPr>
              <a:t>抗战胜利的原因有哪些？</a:t>
            </a:r>
            <a:endParaRPr lang="zh-CN" altLang="en-US" sz="2800" b="1" dirty="0">
              <a:solidFill>
                <a:srgbClr val="FF0000"/>
              </a:solidFill>
              <a:latin typeface="黑体" panose="02010609060101010101" pitchFamily="49" charset="-122"/>
              <a:ea typeface="黑体" panose="02010609060101010101" pitchFamily="49" charset="-122"/>
            </a:endParaRPr>
          </a:p>
        </p:txBody>
      </p:sp>
      <p:pic>
        <p:nvPicPr>
          <p:cNvPr id="13" name="图片 12"/>
          <p:cNvPicPr>
            <a:picLocks noChangeAspect="1"/>
          </p:cNvPicPr>
          <p:nvPr/>
        </p:nvPicPr>
        <p:blipFill rotWithShape="1">
          <a:blip r:embed="rId6" cstate="print">
            <a:extLst>
              <a:ext uri="{28A0092B-C50C-407E-A947-70E740481C1C}">
                <a14:useLocalDpi xmlns:a14="http://schemas.microsoft.com/office/drawing/2010/main" val="0"/>
              </a:ext>
            </a:extLst>
          </a:blip>
          <a:srcRect l="20389" t="3293" r="23862" b="26828"/>
          <a:stretch/>
        </p:blipFill>
        <p:spPr>
          <a:xfrm>
            <a:off x="10383734" y="2120852"/>
            <a:ext cx="1808266" cy="3022012"/>
          </a:xfrm>
          <a:prstGeom prst="rect">
            <a:avLst/>
          </a:prstGeom>
        </p:spPr>
      </p:pic>
      <p:sp>
        <p:nvSpPr>
          <p:cNvPr id="14" name="矩形 13"/>
          <p:cNvSpPr/>
          <p:nvPr/>
        </p:nvSpPr>
        <p:spPr>
          <a:xfrm>
            <a:off x="2692710" y="2754695"/>
            <a:ext cx="2722669" cy="584775"/>
          </a:xfrm>
          <a:prstGeom prst="rect">
            <a:avLst/>
          </a:prstGeom>
        </p:spPr>
        <p:txBody>
          <a:bodyPr wrap="square">
            <a:spAutoFit/>
          </a:bodyPr>
          <a:lstStyle/>
          <a:p>
            <a:r>
              <a:rPr lang="zh-CN" altLang="en-US" sz="3200"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①</a:t>
            </a:r>
            <a:r>
              <a:rPr lang="zh-CN" altLang="en-US" sz="3200" dirty="0" smtClean="0">
                <a:solidFill>
                  <a:srgbClr val="FF0000"/>
                </a:solidFill>
                <a:latin typeface="黑体" panose="02010609060101010101" pitchFamily="49" charset="-122"/>
                <a:ea typeface="黑体" panose="02010609060101010101" pitchFamily="49" charset="-122"/>
              </a:rPr>
              <a:t>全民族抗战</a:t>
            </a:r>
            <a:endParaRPr lang="zh-CN" altLang="en-US" sz="3200" dirty="0">
              <a:solidFill>
                <a:srgbClr val="FF0000"/>
              </a:solidFill>
              <a:latin typeface="黑体" panose="02010609060101010101" pitchFamily="49" charset="-122"/>
              <a:ea typeface="黑体" panose="02010609060101010101" pitchFamily="49" charset="-122"/>
            </a:endParaRPr>
          </a:p>
        </p:txBody>
      </p:sp>
      <p:sp>
        <p:nvSpPr>
          <p:cNvPr id="15" name="矩形 14"/>
          <p:cNvSpPr/>
          <p:nvPr/>
        </p:nvSpPr>
        <p:spPr>
          <a:xfrm>
            <a:off x="5938483" y="5675290"/>
            <a:ext cx="6096000" cy="1169551"/>
          </a:xfrm>
          <a:prstGeom prst="rect">
            <a:avLst/>
          </a:prstGeom>
        </p:spPr>
        <p:txBody>
          <a:bodyPr>
            <a:spAutoFit/>
          </a:bodyPr>
          <a:lstStyle/>
          <a:p>
            <a:pPr>
              <a:lnSpc>
                <a:spcPct val="125000"/>
              </a:lnSpc>
            </a:pPr>
            <a:r>
              <a:rPr lang="zh-CN" altLang="zh-CN" sz="28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③</a:t>
            </a:r>
            <a:r>
              <a:rPr lang="zh-CN" altLang="zh-CN" sz="28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得到世界上爱好和平与正义的国家和人民的</a:t>
            </a:r>
            <a:r>
              <a:rPr lang="zh-CN" altLang="zh-CN" sz="28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支持</a:t>
            </a:r>
            <a:endParaRPr lang="zh-CN" altLang="en-US" sz="2800" dirty="0">
              <a:solidFill>
                <a:srgbClr val="FF0000"/>
              </a:solidFill>
              <a:latin typeface="黑体" panose="02010609060101010101" pitchFamily="49" charset="-122"/>
              <a:ea typeface="黑体" panose="02010609060101010101" pitchFamily="49" charset="-122"/>
            </a:endParaRPr>
          </a:p>
        </p:txBody>
      </p:sp>
      <p:sp>
        <p:nvSpPr>
          <p:cNvPr id="16" name="矩形 15"/>
          <p:cNvSpPr/>
          <p:nvPr/>
        </p:nvSpPr>
        <p:spPr>
          <a:xfrm>
            <a:off x="6233751" y="2120852"/>
            <a:ext cx="4192049" cy="1708160"/>
          </a:xfrm>
          <a:prstGeom prst="rect">
            <a:avLst/>
          </a:prstGeom>
        </p:spPr>
        <p:txBody>
          <a:bodyPr wrap="square">
            <a:spAutoFit/>
          </a:bodyPr>
          <a:lstStyle/>
          <a:p>
            <a:pPr indent="133350" algn="just">
              <a:lnSpc>
                <a:spcPct val="125000"/>
              </a:lnSpc>
              <a:spcAft>
                <a:spcPts val="0"/>
              </a:spcAft>
            </a:pPr>
            <a:r>
              <a:rPr lang="zh-CN" altLang="en-US" sz="2800" kern="1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②</a:t>
            </a:r>
            <a:r>
              <a:rPr lang="zh-CN" altLang="zh-CN" sz="2800" kern="1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中国共产党</a:t>
            </a:r>
            <a:r>
              <a:rPr lang="zh-CN" altLang="zh-CN" sz="2800"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在全民族团结抗战</a:t>
            </a:r>
            <a:r>
              <a:rPr lang="zh-CN" altLang="zh-CN" sz="2800" kern="1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中发挥</a:t>
            </a:r>
            <a:r>
              <a:rPr lang="zh-CN" altLang="zh-CN" sz="2800"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了中流砥柱的</a:t>
            </a:r>
            <a:r>
              <a:rPr lang="zh-CN" altLang="zh-CN" sz="2800" kern="1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作用</a:t>
            </a:r>
            <a:endParaRPr lang="zh-CN" altLang="zh-CN" sz="2800"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63350944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290">
                                          <p:stCondLst>
                                            <p:cond delay="0"/>
                                          </p:stCondLst>
                                        </p:cTn>
                                        <p:tgtEl>
                                          <p:spTgt spid="14"/>
                                        </p:tgtEl>
                                      </p:cBhvr>
                                    </p:animEffect>
                                    <p:anim calcmode="lin" valueType="num">
                                      <p:cBhvr>
                                        <p:cTn id="18" dur="911"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19" dur="332"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20" dur="332" tmFilter="0, 0; 0.125,0.2665; 0.25,0.4; 0.375,0.465; 0.5,0.5;  0.625,0.535; 0.75,0.6; 0.875,0.7335; 1,1">
                                          <p:stCondLst>
                                            <p:cond delay="332"/>
                                          </p:stCondLst>
                                        </p:cTn>
                                        <p:tgtEl>
                                          <p:spTgt spid="14"/>
                                        </p:tgtEl>
                                        <p:attrNameLst>
                                          <p:attrName>ppt_y</p:attrName>
                                        </p:attrNameLst>
                                      </p:cBhvr>
                                      <p:tavLst>
                                        <p:tav tm="0" fmla="#ppt_y-sin(pi*$)/9">
                                          <p:val>
                                            <p:fltVal val="0"/>
                                          </p:val>
                                        </p:tav>
                                        <p:tav tm="100000">
                                          <p:val>
                                            <p:fltVal val="1"/>
                                          </p:val>
                                        </p:tav>
                                      </p:tavLst>
                                    </p:anim>
                                    <p:anim calcmode="lin" valueType="num">
                                      <p:cBhvr>
                                        <p:cTn id="21" dur="166" tmFilter="0, 0; 0.125,0.2665; 0.25,0.4; 0.375,0.465; 0.5,0.5;  0.625,0.535; 0.75,0.6; 0.875,0.7335; 1,1">
                                          <p:stCondLst>
                                            <p:cond delay="662"/>
                                          </p:stCondLst>
                                        </p:cTn>
                                        <p:tgtEl>
                                          <p:spTgt spid="14"/>
                                        </p:tgtEl>
                                        <p:attrNameLst>
                                          <p:attrName>ppt_y</p:attrName>
                                        </p:attrNameLst>
                                      </p:cBhvr>
                                      <p:tavLst>
                                        <p:tav tm="0" fmla="#ppt_y-sin(pi*$)/27">
                                          <p:val>
                                            <p:fltVal val="0"/>
                                          </p:val>
                                        </p:tav>
                                        <p:tav tm="100000">
                                          <p:val>
                                            <p:fltVal val="1"/>
                                          </p:val>
                                        </p:tav>
                                      </p:tavLst>
                                    </p:anim>
                                    <p:anim calcmode="lin" valueType="num">
                                      <p:cBhvr>
                                        <p:cTn id="22" dur="82" tmFilter="0, 0; 0.125,0.2665; 0.25,0.4; 0.375,0.465; 0.5,0.5;  0.625,0.535; 0.75,0.6; 0.875,0.7335; 1,1">
                                          <p:stCondLst>
                                            <p:cond delay="828"/>
                                          </p:stCondLst>
                                        </p:cTn>
                                        <p:tgtEl>
                                          <p:spTgt spid="14"/>
                                        </p:tgtEl>
                                        <p:attrNameLst>
                                          <p:attrName>ppt_y</p:attrName>
                                        </p:attrNameLst>
                                      </p:cBhvr>
                                      <p:tavLst>
                                        <p:tav tm="0" fmla="#ppt_y-sin(pi*$)/81">
                                          <p:val>
                                            <p:fltVal val="0"/>
                                          </p:val>
                                        </p:tav>
                                        <p:tav tm="100000">
                                          <p:val>
                                            <p:fltVal val="1"/>
                                          </p:val>
                                        </p:tav>
                                      </p:tavLst>
                                    </p:anim>
                                    <p:animScale>
                                      <p:cBhvr>
                                        <p:cTn id="23" dur="13">
                                          <p:stCondLst>
                                            <p:cond delay="325"/>
                                          </p:stCondLst>
                                        </p:cTn>
                                        <p:tgtEl>
                                          <p:spTgt spid="14"/>
                                        </p:tgtEl>
                                      </p:cBhvr>
                                      <p:to x="100000" y="60000"/>
                                    </p:animScale>
                                    <p:animScale>
                                      <p:cBhvr>
                                        <p:cTn id="24" dur="83" decel="50000">
                                          <p:stCondLst>
                                            <p:cond delay="338"/>
                                          </p:stCondLst>
                                        </p:cTn>
                                        <p:tgtEl>
                                          <p:spTgt spid="14"/>
                                        </p:tgtEl>
                                      </p:cBhvr>
                                      <p:to x="100000" y="100000"/>
                                    </p:animScale>
                                    <p:animScale>
                                      <p:cBhvr>
                                        <p:cTn id="25" dur="13">
                                          <p:stCondLst>
                                            <p:cond delay="656"/>
                                          </p:stCondLst>
                                        </p:cTn>
                                        <p:tgtEl>
                                          <p:spTgt spid="14"/>
                                        </p:tgtEl>
                                      </p:cBhvr>
                                      <p:to x="100000" y="80000"/>
                                    </p:animScale>
                                    <p:animScale>
                                      <p:cBhvr>
                                        <p:cTn id="26" dur="83" decel="50000">
                                          <p:stCondLst>
                                            <p:cond delay="669"/>
                                          </p:stCondLst>
                                        </p:cTn>
                                        <p:tgtEl>
                                          <p:spTgt spid="14"/>
                                        </p:tgtEl>
                                      </p:cBhvr>
                                      <p:to x="100000" y="100000"/>
                                    </p:animScale>
                                    <p:animScale>
                                      <p:cBhvr>
                                        <p:cTn id="27" dur="13">
                                          <p:stCondLst>
                                            <p:cond delay="821"/>
                                          </p:stCondLst>
                                        </p:cTn>
                                        <p:tgtEl>
                                          <p:spTgt spid="14"/>
                                        </p:tgtEl>
                                      </p:cBhvr>
                                      <p:to x="100000" y="90000"/>
                                    </p:animScale>
                                    <p:animScale>
                                      <p:cBhvr>
                                        <p:cTn id="28" dur="83" decel="50000">
                                          <p:stCondLst>
                                            <p:cond delay="834"/>
                                          </p:stCondLst>
                                        </p:cTn>
                                        <p:tgtEl>
                                          <p:spTgt spid="14"/>
                                        </p:tgtEl>
                                      </p:cBhvr>
                                      <p:to x="100000" y="100000"/>
                                    </p:animScale>
                                    <p:animScale>
                                      <p:cBhvr>
                                        <p:cTn id="29" dur="13">
                                          <p:stCondLst>
                                            <p:cond delay="904"/>
                                          </p:stCondLst>
                                        </p:cTn>
                                        <p:tgtEl>
                                          <p:spTgt spid="14"/>
                                        </p:tgtEl>
                                      </p:cBhvr>
                                      <p:to x="100000" y="95000"/>
                                    </p:animScale>
                                    <p:animScale>
                                      <p:cBhvr>
                                        <p:cTn id="30" dur="83" decel="50000">
                                          <p:stCondLst>
                                            <p:cond delay="917"/>
                                          </p:stCondLst>
                                        </p:cTn>
                                        <p:tgtEl>
                                          <p:spTgt spid="14"/>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randombar(horizontal)">
                                      <p:cBhvr>
                                        <p:cTn id="35" dur="50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randombar(horizontal)">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6"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wipe(down)">
                                      <p:cBhvr>
                                        <p:cTn id="45" dur="290">
                                          <p:stCondLst>
                                            <p:cond delay="0"/>
                                          </p:stCondLst>
                                        </p:cTn>
                                        <p:tgtEl>
                                          <p:spTgt spid="16"/>
                                        </p:tgtEl>
                                      </p:cBhvr>
                                    </p:animEffect>
                                    <p:anim calcmode="lin" valueType="num">
                                      <p:cBhvr>
                                        <p:cTn id="46" dur="911" tmFilter="0,0; 0.14,0.36; 0.43,0.73; 0.71,0.91; 1.0,1.0">
                                          <p:stCondLst>
                                            <p:cond delay="0"/>
                                          </p:stCondLst>
                                        </p:cTn>
                                        <p:tgtEl>
                                          <p:spTgt spid="16"/>
                                        </p:tgtEl>
                                        <p:attrNameLst>
                                          <p:attrName>ppt_x</p:attrName>
                                        </p:attrNameLst>
                                      </p:cBhvr>
                                      <p:tavLst>
                                        <p:tav tm="0">
                                          <p:val>
                                            <p:strVal val="#ppt_x-0.25"/>
                                          </p:val>
                                        </p:tav>
                                        <p:tav tm="100000">
                                          <p:val>
                                            <p:strVal val="#ppt_x"/>
                                          </p:val>
                                        </p:tav>
                                      </p:tavLst>
                                    </p:anim>
                                    <p:anim calcmode="lin" valueType="num">
                                      <p:cBhvr>
                                        <p:cTn id="47" dur="332" tmFilter="0.0,0.0; 0.25,0.07; 0.50,0.2; 0.75,0.467; 1.0,1.0">
                                          <p:stCondLst>
                                            <p:cond delay="0"/>
                                          </p:stCondLst>
                                        </p:cTn>
                                        <p:tgtEl>
                                          <p:spTgt spid="16"/>
                                        </p:tgtEl>
                                        <p:attrNameLst>
                                          <p:attrName>ppt_y</p:attrName>
                                        </p:attrNameLst>
                                      </p:cBhvr>
                                      <p:tavLst>
                                        <p:tav tm="0" fmla="#ppt_y-sin(pi*$)/3">
                                          <p:val>
                                            <p:fltVal val="0.5"/>
                                          </p:val>
                                        </p:tav>
                                        <p:tav tm="100000">
                                          <p:val>
                                            <p:fltVal val="1"/>
                                          </p:val>
                                        </p:tav>
                                      </p:tavLst>
                                    </p:anim>
                                    <p:anim calcmode="lin" valueType="num">
                                      <p:cBhvr>
                                        <p:cTn id="48" dur="332" tmFilter="0, 0; 0.125,0.2665; 0.25,0.4; 0.375,0.465; 0.5,0.5;  0.625,0.535; 0.75,0.6; 0.875,0.7335; 1,1">
                                          <p:stCondLst>
                                            <p:cond delay="332"/>
                                          </p:stCondLst>
                                        </p:cTn>
                                        <p:tgtEl>
                                          <p:spTgt spid="16"/>
                                        </p:tgtEl>
                                        <p:attrNameLst>
                                          <p:attrName>ppt_y</p:attrName>
                                        </p:attrNameLst>
                                      </p:cBhvr>
                                      <p:tavLst>
                                        <p:tav tm="0" fmla="#ppt_y-sin(pi*$)/9">
                                          <p:val>
                                            <p:fltVal val="0"/>
                                          </p:val>
                                        </p:tav>
                                        <p:tav tm="100000">
                                          <p:val>
                                            <p:fltVal val="1"/>
                                          </p:val>
                                        </p:tav>
                                      </p:tavLst>
                                    </p:anim>
                                    <p:anim calcmode="lin" valueType="num">
                                      <p:cBhvr>
                                        <p:cTn id="49" dur="166" tmFilter="0, 0; 0.125,0.2665; 0.25,0.4; 0.375,0.465; 0.5,0.5;  0.625,0.535; 0.75,0.6; 0.875,0.7335; 1,1">
                                          <p:stCondLst>
                                            <p:cond delay="662"/>
                                          </p:stCondLst>
                                        </p:cTn>
                                        <p:tgtEl>
                                          <p:spTgt spid="16"/>
                                        </p:tgtEl>
                                        <p:attrNameLst>
                                          <p:attrName>ppt_y</p:attrName>
                                        </p:attrNameLst>
                                      </p:cBhvr>
                                      <p:tavLst>
                                        <p:tav tm="0" fmla="#ppt_y-sin(pi*$)/27">
                                          <p:val>
                                            <p:fltVal val="0"/>
                                          </p:val>
                                        </p:tav>
                                        <p:tav tm="100000">
                                          <p:val>
                                            <p:fltVal val="1"/>
                                          </p:val>
                                        </p:tav>
                                      </p:tavLst>
                                    </p:anim>
                                    <p:anim calcmode="lin" valueType="num">
                                      <p:cBhvr>
                                        <p:cTn id="50" dur="82" tmFilter="0, 0; 0.125,0.2665; 0.25,0.4; 0.375,0.465; 0.5,0.5;  0.625,0.535; 0.75,0.6; 0.875,0.7335; 1,1">
                                          <p:stCondLst>
                                            <p:cond delay="828"/>
                                          </p:stCondLst>
                                        </p:cTn>
                                        <p:tgtEl>
                                          <p:spTgt spid="16"/>
                                        </p:tgtEl>
                                        <p:attrNameLst>
                                          <p:attrName>ppt_y</p:attrName>
                                        </p:attrNameLst>
                                      </p:cBhvr>
                                      <p:tavLst>
                                        <p:tav tm="0" fmla="#ppt_y-sin(pi*$)/81">
                                          <p:val>
                                            <p:fltVal val="0"/>
                                          </p:val>
                                        </p:tav>
                                        <p:tav tm="100000">
                                          <p:val>
                                            <p:fltVal val="1"/>
                                          </p:val>
                                        </p:tav>
                                      </p:tavLst>
                                    </p:anim>
                                    <p:animScale>
                                      <p:cBhvr>
                                        <p:cTn id="51" dur="13">
                                          <p:stCondLst>
                                            <p:cond delay="325"/>
                                          </p:stCondLst>
                                        </p:cTn>
                                        <p:tgtEl>
                                          <p:spTgt spid="16"/>
                                        </p:tgtEl>
                                      </p:cBhvr>
                                      <p:to x="100000" y="60000"/>
                                    </p:animScale>
                                    <p:animScale>
                                      <p:cBhvr>
                                        <p:cTn id="52" dur="83" decel="50000">
                                          <p:stCondLst>
                                            <p:cond delay="338"/>
                                          </p:stCondLst>
                                        </p:cTn>
                                        <p:tgtEl>
                                          <p:spTgt spid="16"/>
                                        </p:tgtEl>
                                      </p:cBhvr>
                                      <p:to x="100000" y="100000"/>
                                    </p:animScale>
                                    <p:animScale>
                                      <p:cBhvr>
                                        <p:cTn id="53" dur="13">
                                          <p:stCondLst>
                                            <p:cond delay="656"/>
                                          </p:stCondLst>
                                        </p:cTn>
                                        <p:tgtEl>
                                          <p:spTgt spid="16"/>
                                        </p:tgtEl>
                                      </p:cBhvr>
                                      <p:to x="100000" y="80000"/>
                                    </p:animScale>
                                    <p:animScale>
                                      <p:cBhvr>
                                        <p:cTn id="54" dur="83" decel="50000">
                                          <p:stCondLst>
                                            <p:cond delay="669"/>
                                          </p:stCondLst>
                                        </p:cTn>
                                        <p:tgtEl>
                                          <p:spTgt spid="16"/>
                                        </p:tgtEl>
                                      </p:cBhvr>
                                      <p:to x="100000" y="100000"/>
                                    </p:animScale>
                                    <p:animScale>
                                      <p:cBhvr>
                                        <p:cTn id="55" dur="13">
                                          <p:stCondLst>
                                            <p:cond delay="821"/>
                                          </p:stCondLst>
                                        </p:cTn>
                                        <p:tgtEl>
                                          <p:spTgt spid="16"/>
                                        </p:tgtEl>
                                      </p:cBhvr>
                                      <p:to x="100000" y="90000"/>
                                    </p:animScale>
                                    <p:animScale>
                                      <p:cBhvr>
                                        <p:cTn id="56" dur="83" decel="50000">
                                          <p:stCondLst>
                                            <p:cond delay="834"/>
                                          </p:stCondLst>
                                        </p:cTn>
                                        <p:tgtEl>
                                          <p:spTgt spid="16"/>
                                        </p:tgtEl>
                                      </p:cBhvr>
                                      <p:to x="100000" y="100000"/>
                                    </p:animScale>
                                    <p:animScale>
                                      <p:cBhvr>
                                        <p:cTn id="57" dur="13">
                                          <p:stCondLst>
                                            <p:cond delay="904"/>
                                          </p:stCondLst>
                                        </p:cTn>
                                        <p:tgtEl>
                                          <p:spTgt spid="16"/>
                                        </p:tgtEl>
                                      </p:cBhvr>
                                      <p:to x="100000" y="95000"/>
                                    </p:animScale>
                                    <p:animScale>
                                      <p:cBhvr>
                                        <p:cTn id="58" dur="83" decel="50000">
                                          <p:stCondLst>
                                            <p:cond delay="917"/>
                                          </p:stCondLst>
                                        </p:cTn>
                                        <p:tgtEl>
                                          <p:spTgt spid="16"/>
                                        </p:tgtEl>
                                      </p:cBhvr>
                                      <p:to x="100000" y="100000"/>
                                    </p:animScale>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nodeType="click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randombar(horizontal)">
                                      <p:cBhvr>
                                        <p:cTn id="63" dur="500"/>
                                        <p:tgtEl>
                                          <p:spTgt spid="5"/>
                                        </p:tgtEl>
                                      </p:cBhvr>
                                    </p:animEffect>
                                  </p:childTnLst>
                                </p:cTn>
                              </p:par>
                            </p:childTnLst>
                          </p:cTn>
                        </p:par>
                      </p:childTnLst>
                    </p:cTn>
                  </p:par>
                  <p:par>
                    <p:cTn id="64" fill="hold">
                      <p:stCondLst>
                        <p:cond delay="indefinite"/>
                      </p:stCondLst>
                      <p:childTnLst>
                        <p:par>
                          <p:cTn id="65" fill="hold">
                            <p:stCondLst>
                              <p:cond delay="0"/>
                            </p:stCondLst>
                            <p:childTnLst>
                              <p:par>
                                <p:cTn id="66" presetID="26" presetClass="entr" presetSubtype="0" fill="hold" grpId="0" nodeType="clickEffect">
                                  <p:stCondLst>
                                    <p:cond delay="0"/>
                                  </p:stCondLst>
                                  <p:childTnLst>
                                    <p:set>
                                      <p:cBhvr>
                                        <p:cTn id="67" dur="1" fill="hold">
                                          <p:stCondLst>
                                            <p:cond delay="0"/>
                                          </p:stCondLst>
                                        </p:cTn>
                                        <p:tgtEl>
                                          <p:spTgt spid="15"/>
                                        </p:tgtEl>
                                        <p:attrNameLst>
                                          <p:attrName>style.visibility</p:attrName>
                                        </p:attrNameLst>
                                      </p:cBhvr>
                                      <p:to>
                                        <p:strVal val="visible"/>
                                      </p:to>
                                    </p:set>
                                    <p:animEffect transition="in" filter="wipe(down)">
                                      <p:cBhvr>
                                        <p:cTn id="68" dur="290">
                                          <p:stCondLst>
                                            <p:cond delay="0"/>
                                          </p:stCondLst>
                                        </p:cTn>
                                        <p:tgtEl>
                                          <p:spTgt spid="15"/>
                                        </p:tgtEl>
                                      </p:cBhvr>
                                    </p:animEffect>
                                    <p:anim calcmode="lin" valueType="num">
                                      <p:cBhvr>
                                        <p:cTn id="69" dur="911"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70" dur="332"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71" dur="332" tmFilter="0, 0; 0.125,0.2665; 0.25,0.4; 0.375,0.465; 0.5,0.5;  0.625,0.535; 0.75,0.6; 0.875,0.7335; 1,1">
                                          <p:stCondLst>
                                            <p:cond delay="332"/>
                                          </p:stCondLst>
                                        </p:cTn>
                                        <p:tgtEl>
                                          <p:spTgt spid="15"/>
                                        </p:tgtEl>
                                        <p:attrNameLst>
                                          <p:attrName>ppt_y</p:attrName>
                                        </p:attrNameLst>
                                      </p:cBhvr>
                                      <p:tavLst>
                                        <p:tav tm="0" fmla="#ppt_y-sin(pi*$)/9">
                                          <p:val>
                                            <p:fltVal val="0"/>
                                          </p:val>
                                        </p:tav>
                                        <p:tav tm="100000">
                                          <p:val>
                                            <p:fltVal val="1"/>
                                          </p:val>
                                        </p:tav>
                                      </p:tavLst>
                                    </p:anim>
                                    <p:anim calcmode="lin" valueType="num">
                                      <p:cBhvr>
                                        <p:cTn id="72" dur="166" tmFilter="0, 0; 0.125,0.2665; 0.25,0.4; 0.375,0.465; 0.5,0.5;  0.625,0.535; 0.75,0.6; 0.875,0.7335; 1,1">
                                          <p:stCondLst>
                                            <p:cond delay="662"/>
                                          </p:stCondLst>
                                        </p:cTn>
                                        <p:tgtEl>
                                          <p:spTgt spid="15"/>
                                        </p:tgtEl>
                                        <p:attrNameLst>
                                          <p:attrName>ppt_y</p:attrName>
                                        </p:attrNameLst>
                                      </p:cBhvr>
                                      <p:tavLst>
                                        <p:tav tm="0" fmla="#ppt_y-sin(pi*$)/27">
                                          <p:val>
                                            <p:fltVal val="0"/>
                                          </p:val>
                                        </p:tav>
                                        <p:tav tm="100000">
                                          <p:val>
                                            <p:fltVal val="1"/>
                                          </p:val>
                                        </p:tav>
                                      </p:tavLst>
                                    </p:anim>
                                    <p:anim calcmode="lin" valueType="num">
                                      <p:cBhvr>
                                        <p:cTn id="73" dur="82" tmFilter="0, 0; 0.125,0.2665; 0.25,0.4; 0.375,0.465; 0.5,0.5;  0.625,0.535; 0.75,0.6; 0.875,0.7335; 1,1">
                                          <p:stCondLst>
                                            <p:cond delay="828"/>
                                          </p:stCondLst>
                                        </p:cTn>
                                        <p:tgtEl>
                                          <p:spTgt spid="15"/>
                                        </p:tgtEl>
                                        <p:attrNameLst>
                                          <p:attrName>ppt_y</p:attrName>
                                        </p:attrNameLst>
                                      </p:cBhvr>
                                      <p:tavLst>
                                        <p:tav tm="0" fmla="#ppt_y-sin(pi*$)/81">
                                          <p:val>
                                            <p:fltVal val="0"/>
                                          </p:val>
                                        </p:tav>
                                        <p:tav tm="100000">
                                          <p:val>
                                            <p:fltVal val="1"/>
                                          </p:val>
                                        </p:tav>
                                      </p:tavLst>
                                    </p:anim>
                                    <p:animScale>
                                      <p:cBhvr>
                                        <p:cTn id="74" dur="13">
                                          <p:stCondLst>
                                            <p:cond delay="325"/>
                                          </p:stCondLst>
                                        </p:cTn>
                                        <p:tgtEl>
                                          <p:spTgt spid="15"/>
                                        </p:tgtEl>
                                      </p:cBhvr>
                                      <p:to x="100000" y="60000"/>
                                    </p:animScale>
                                    <p:animScale>
                                      <p:cBhvr>
                                        <p:cTn id="75" dur="83" decel="50000">
                                          <p:stCondLst>
                                            <p:cond delay="338"/>
                                          </p:stCondLst>
                                        </p:cTn>
                                        <p:tgtEl>
                                          <p:spTgt spid="15"/>
                                        </p:tgtEl>
                                      </p:cBhvr>
                                      <p:to x="100000" y="100000"/>
                                    </p:animScale>
                                    <p:animScale>
                                      <p:cBhvr>
                                        <p:cTn id="76" dur="13">
                                          <p:stCondLst>
                                            <p:cond delay="656"/>
                                          </p:stCondLst>
                                        </p:cTn>
                                        <p:tgtEl>
                                          <p:spTgt spid="15"/>
                                        </p:tgtEl>
                                      </p:cBhvr>
                                      <p:to x="100000" y="80000"/>
                                    </p:animScale>
                                    <p:animScale>
                                      <p:cBhvr>
                                        <p:cTn id="77" dur="83" decel="50000">
                                          <p:stCondLst>
                                            <p:cond delay="669"/>
                                          </p:stCondLst>
                                        </p:cTn>
                                        <p:tgtEl>
                                          <p:spTgt spid="15"/>
                                        </p:tgtEl>
                                      </p:cBhvr>
                                      <p:to x="100000" y="100000"/>
                                    </p:animScale>
                                    <p:animScale>
                                      <p:cBhvr>
                                        <p:cTn id="78" dur="13">
                                          <p:stCondLst>
                                            <p:cond delay="821"/>
                                          </p:stCondLst>
                                        </p:cTn>
                                        <p:tgtEl>
                                          <p:spTgt spid="15"/>
                                        </p:tgtEl>
                                      </p:cBhvr>
                                      <p:to x="100000" y="90000"/>
                                    </p:animScale>
                                    <p:animScale>
                                      <p:cBhvr>
                                        <p:cTn id="79" dur="83" decel="50000">
                                          <p:stCondLst>
                                            <p:cond delay="834"/>
                                          </p:stCondLst>
                                        </p:cTn>
                                        <p:tgtEl>
                                          <p:spTgt spid="15"/>
                                        </p:tgtEl>
                                      </p:cBhvr>
                                      <p:to x="100000" y="100000"/>
                                    </p:animScale>
                                    <p:animScale>
                                      <p:cBhvr>
                                        <p:cTn id="80" dur="13">
                                          <p:stCondLst>
                                            <p:cond delay="904"/>
                                          </p:stCondLst>
                                        </p:cTn>
                                        <p:tgtEl>
                                          <p:spTgt spid="15"/>
                                        </p:tgtEl>
                                      </p:cBhvr>
                                      <p:to x="100000" y="95000"/>
                                    </p:animScale>
                                    <p:animScale>
                                      <p:cBhvr>
                                        <p:cTn id="81" dur="83" decel="50000">
                                          <p:stCondLst>
                                            <p:cond delay="917"/>
                                          </p:stCondLst>
                                        </p:cTn>
                                        <p:tgtEl>
                                          <p:spTgt spid="1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右箭头 5"/>
          <p:cNvSpPr/>
          <p:nvPr/>
        </p:nvSpPr>
        <p:spPr>
          <a:xfrm>
            <a:off x="639192" y="2246051"/>
            <a:ext cx="11552808" cy="1669002"/>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ln>
              <a:noFill/>
            </a:endParaRPr>
          </a:p>
        </p:txBody>
      </p:sp>
      <p:grpSp>
        <p:nvGrpSpPr>
          <p:cNvPr id="19" name="组合 18"/>
          <p:cNvGrpSpPr/>
          <p:nvPr/>
        </p:nvGrpSpPr>
        <p:grpSpPr>
          <a:xfrm>
            <a:off x="1417711" y="2689934"/>
            <a:ext cx="715645" cy="809348"/>
            <a:chOff x="1417711" y="2689934"/>
            <a:chExt cx="715645" cy="809348"/>
          </a:xfrm>
        </p:grpSpPr>
        <p:cxnSp>
          <p:nvCxnSpPr>
            <p:cNvPr id="8" name="直接连接符 7"/>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1417711" y="2890706"/>
              <a:ext cx="715645" cy="369332"/>
            </a:xfrm>
            <a:prstGeom prst="rect">
              <a:avLst/>
            </a:prstGeom>
          </p:spPr>
          <p:txBody>
            <a:bodyPr wrap="none">
              <a:spAutoFit/>
            </a:bodyPr>
            <a:lstStyle/>
            <a:p>
              <a:r>
                <a:rPr lang="en-US" altLang="zh-CN" b="1" dirty="0" smtClean="0"/>
                <a:t>1931</a:t>
              </a:r>
              <a:endParaRPr lang="zh-CN" altLang="en-US" dirty="0"/>
            </a:p>
          </p:txBody>
        </p:sp>
      </p:grpSp>
      <p:grpSp>
        <p:nvGrpSpPr>
          <p:cNvPr id="20" name="组合 19"/>
          <p:cNvGrpSpPr/>
          <p:nvPr/>
        </p:nvGrpSpPr>
        <p:grpSpPr>
          <a:xfrm>
            <a:off x="10087748" y="2689934"/>
            <a:ext cx="725520" cy="809348"/>
            <a:chOff x="1417711" y="2689934"/>
            <a:chExt cx="725520" cy="809348"/>
          </a:xfrm>
        </p:grpSpPr>
        <p:cxnSp>
          <p:nvCxnSpPr>
            <p:cNvPr id="21" name="直接连接符 20"/>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417711" y="2890706"/>
              <a:ext cx="725520" cy="369332"/>
            </a:xfrm>
            <a:prstGeom prst="rect">
              <a:avLst/>
            </a:prstGeom>
          </p:spPr>
          <p:txBody>
            <a:bodyPr wrap="none">
              <a:spAutoFit/>
            </a:bodyPr>
            <a:lstStyle/>
            <a:p>
              <a:r>
                <a:rPr lang="en-US" altLang="zh-CN" b="1" dirty="0" smtClean="0"/>
                <a:t>1945</a:t>
              </a:r>
              <a:endParaRPr lang="zh-CN" altLang="en-US" dirty="0">
                <a:latin typeface="黑体" panose="02010609060101010101" pitchFamily="49" charset="-122"/>
                <a:ea typeface="黑体" panose="02010609060101010101" pitchFamily="49" charset="-122"/>
              </a:endParaRPr>
            </a:p>
          </p:txBody>
        </p:sp>
      </p:grpSp>
      <p:grpSp>
        <p:nvGrpSpPr>
          <p:cNvPr id="24" name="组合 23"/>
          <p:cNvGrpSpPr/>
          <p:nvPr/>
        </p:nvGrpSpPr>
        <p:grpSpPr>
          <a:xfrm>
            <a:off x="9372103" y="2689933"/>
            <a:ext cx="727122" cy="809348"/>
            <a:chOff x="1417711" y="2689934"/>
            <a:chExt cx="727122" cy="809348"/>
          </a:xfrm>
        </p:grpSpPr>
        <p:cxnSp>
          <p:nvCxnSpPr>
            <p:cNvPr id="25" name="直接连接符 24"/>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1417711" y="2890706"/>
              <a:ext cx="727122" cy="369332"/>
            </a:xfrm>
            <a:prstGeom prst="rect">
              <a:avLst/>
            </a:prstGeom>
          </p:spPr>
          <p:txBody>
            <a:bodyPr wrap="none">
              <a:spAutoFit/>
            </a:bodyPr>
            <a:lstStyle/>
            <a:p>
              <a:r>
                <a:rPr lang="en-US" altLang="zh-CN" b="1" dirty="0" smtClean="0"/>
                <a:t>1944</a:t>
              </a:r>
              <a:endParaRPr lang="zh-CN" altLang="en-US" dirty="0"/>
            </a:p>
          </p:txBody>
        </p:sp>
      </p:grpSp>
      <p:grpSp>
        <p:nvGrpSpPr>
          <p:cNvPr id="28" name="组合 27"/>
          <p:cNvGrpSpPr/>
          <p:nvPr/>
        </p:nvGrpSpPr>
        <p:grpSpPr>
          <a:xfrm>
            <a:off x="8656459" y="2689933"/>
            <a:ext cx="725520" cy="809348"/>
            <a:chOff x="1417711" y="2689934"/>
            <a:chExt cx="725520" cy="809348"/>
          </a:xfrm>
        </p:grpSpPr>
        <p:cxnSp>
          <p:nvCxnSpPr>
            <p:cNvPr id="29" name="直接连接符 28"/>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1417711" y="2890706"/>
              <a:ext cx="725520" cy="369332"/>
            </a:xfrm>
            <a:prstGeom prst="rect">
              <a:avLst/>
            </a:prstGeom>
          </p:spPr>
          <p:txBody>
            <a:bodyPr wrap="none">
              <a:spAutoFit/>
            </a:bodyPr>
            <a:lstStyle/>
            <a:p>
              <a:r>
                <a:rPr lang="en-US" altLang="zh-CN" b="1" dirty="0" smtClean="0"/>
                <a:t>1943</a:t>
              </a:r>
              <a:endParaRPr lang="zh-CN" altLang="en-US" dirty="0"/>
            </a:p>
          </p:txBody>
        </p:sp>
      </p:grpSp>
      <p:grpSp>
        <p:nvGrpSpPr>
          <p:cNvPr id="32" name="组合 31"/>
          <p:cNvGrpSpPr/>
          <p:nvPr/>
        </p:nvGrpSpPr>
        <p:grpSpPr>
          <a:xfrm>
            <a:off x="7945751" y="2689933"/>
            <a:ext cx="725520" cy="809348"/>
            <a:chOff x="1417711" y="2689934"/>
            <a:chExt cx="725520" cy="809348"/>
          </a:xfrm>
        </p:grpSpPr>
        <p:cxnSp>
          <p:nvCxnSpPr>
            <p:cNvPr id="33" name="直接连接符 32"/>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1417711" y="2890706"/>
              <a:ext cx="725520" cy="369332"/>
            </a:xfrm>
            <a:prstGeom prst="rect">
              <a:avLst/>
            </a:prstGeom>
          </p:spPr>
          <p:txBody>
            <a:bodyPr wrap="none">
              <a:spAutoFit/>
            </a:bodyPr>
            <a:lstStyle/>
            <a:p>
              <a:r>
                <a:rPr lang="en-US" altLang="zh-CN" b="1" dirty="0" smtClean="0"/>
                <a:t>1942</a:t>
              </a:r>
              <a:endParaRPr lang="zh-CN" altLang="en-US" dirty="0"/>
            </a:p>
          </p:txBody>
        </p:sp>
      </p:grpSp>
      <p:grpSp>
        <p:nvGrpSpPr>
          <p:cNvPr id="36" name="组合 35"/>
          <p:cNvGrpSpPr/>
          <p:nvPr/>
        </p:nvGrpSpPr>
        <p:grpSpPr>
          <a:xfrm>
            <a:off x="7211323" y="2689933"/>
            <a:ext cx="710066" cy="809348"/>
            <a:chOff x="1417711" y="2689934"/>
            <a:chExt cx="710066" cy="809348"/>
          </a:xfrm>
        </p:grpSpPr>
        <p:cxnSp>
          <p:nvCxnSpPr>
            <p:cNvPr id="37" name="直接连接符 36"/>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矩形 38"/>
            <p:cNvSpPr/>
            <p:nvPr/>
          </p:nvSpPr>
          <p:spPr>
            <a:xfrm>
              <a:off x="1417711" y="2890706"/>
              <a:ext cx="710066" cy="369332"/>
            </a:xfrm>
            <a:prstGeom prst="rect">
              <a:avLst/>
            </a:prstGeom>
          </p:spPr>
          <p:txBody>
            <a:bodyPr wrap="none">
              <a:spAutoFit/>
            </a:bodyPr>
            <a:lstStyle/>
            <a:p>
              <a:r>
                <a:rPr lang="en-US" altLang="zh-CN" b="1" dirty="0" smtClean="0"/>
                <a:t>1941</a:t>
              </a:r>
              <a:endParaRPr lang="zh-CN" altLang="en-US" dirty="0"/>
            </a:p>
          </p:txBody>
        </p:sp>
      </p:grpSp>
      <p:grpSp>
        <p:nvGrpSpPr>
          <p:cNvPr id="40" name="组合 39"/>
          <p:cNvGrpSpPr/>
          <p:nvPr/>
        </p:nvGrpSpPr>
        <p:grpSpPr>
          <a:xfrm>
            <a:off x="6486287" y="2689933"/>
            <a:ext cx="725520" cy="809348"/>
            <a:chOff x="1417711" y="2689934"/>
            <a:chExt cx="725520" cy="809348"/>
          </a:xfrm>
        </p:grpSpPr>
        <p:cxnSp>
          <p:nvCxnSpPr>
            <p:cNvPr id="41" name="直接连接符 40"/>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矩形 42"/>
            <p:cNvSpPr/>
            <p:nvPr/>
          </p:nvSpPr>
          <p:spPr>
            <a:xfrm>
              <a:off x="1417711" y="2890706"/>
              <a:ext cx="725520" cy="369332"/>
            </a:xfrm>
            <a:prstGeom prst="rect">
              <a:avLst/>
            </a:prstGeom>
          </p:spPr>
          <p:txBody>
            <a:bodyPr wrap="none">
              <a:spAutoFit/>
            </a:bodyPr>
            <a:lstStyle/>
            <a:p>
              <a:r>
                <a:rPr lang="en-US" altLang="zh-CN" b="1" dirty="0" smtClean="0"/>
                <a:t>1940</a:t>
              </a:r>
              <a:endParaRPr lang="zh-CN" altLang="en-US" dirty="0"/>
            </a:p>
          </p:txBody>
        </p:sp>
      </p:grpSp>
      <p:grpSp>
        <p:nvGrpSpPr>
          <p:cNvPr id="44" name="组合 43"/>
          <p:cNvGrpSpPr/>
          <p:nvPr/>
        </p:nvGrpSpPr>
        <p:grpSpPr>
          <a:xfrm>
            <a:off x="5769041" y="2689933"/>
            <a:ext cx="726674" cy="809348"/>
            <a:chOff x="1417711" y="2689934"/>
            <a:chExt cx="726674" cy="809348"/>
          </a:xfrm>
        </p:grpSpPr>
        <p:cxnSp>
          <p:nvCxnSpPr>
            <p:cNvPr id="45" name="直接连接符 44"/>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矩形 46"/>
            <p:cNvSpPr/>
            <p:nvPr/>
          </p:nvSpPr>
          <p:spPr>
            <a:xfrm>
              <a:off x="1417711" y="2890706"/>
              <a:ext cx="726674" cy="369332"/>
            </a:xfrm>
            <a:prstGeom prst="rect">
              <a:avLst/>
            </a:prstGeom>
          </p:spPr>
          <p:txBody>
            <a:bodyPr wrap="none">
              <a:spAutoFit/>
            </a:bodyPr>
            <a:lstStyle/>
            <a:p>
              <a:r>
                <a:rPr lang="en-US" altLang="zh-CN" b="1" dirty="0" smtClean="0"/>
                <a:t>1939</a:t>
              </a:r>
              <a:endParaRPr lang="zh-CN" altLang="en-US" dirty="0"/>
            </a:p>
          </p:txBody>
        </p:sp>
      </p:grpSp>
      <p:grpSp>
        <p:nvGrpSpPr>
          <p:cNvPr id="48" name="组合 47"/>
          <p:cNvGrpSpPr/>
          <p:nvPr/>
        </p:nvGrpSpPr>
        <p:grpSpPr>
          <a:xfrm>
            <a:off x="5058334" y="2689931"/>
            <a:ext cx="726674" cy="809348"/>
            <a:chOff x="1417711" y="2689934"/>
            <a:chExt cx="726674" cy="809348"/>
          </a:xfrm>
        </p:grpSpPr>
        <p:cxnSp>
          <p:nvCxnSpPr>
            <p:cNvPr id="49" name="直接连接符 48"/>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a:off x="1417711" y="2890706"/>
              <a:ext cx="726674" cy="369332"/>
            </a:xfrm>
            <a:prstGeom prst="rect">
              <a:avLst/>
            </a:prstGeom>
          </p:spPr>
          <p:txBody>
            <a:bodyPr wrap="none">
              <a:spAutoFit/>
            </a:bodyPr>
            <a:lstStyle/>
            <a:p>
              <a:r>
                <a:rPr lang="en-US" altLang="zh-CN" b="1" dirty="0" smtClean="0"/>
                <a:t>1938</a:t>
              </a:r>
              <a:endParaRPr lang="zh-CN" altLang="en-US" dirty="0"/>
            </a:p>
          </p:txBody>
        </p:sp>
      </p:grpSp>
      <p:grpSp>
        <p:nvGrpSpPr>
          <p:cNvPr id="52" name="组合 51"/>
          <p:cNvGrpSpPr/>
          <p:nvPr/>
        </p:nvGrpSpPr>
        <p:grpSpPr>
          <a:xfrm>
            <a:off x="4333011" y="2689931"/>
            <a:ext cx="715196" cy="809348"/>
            <a:chOff x="1417711" y="2689934"/>
            <a:chExt cx="715196" cy="809348"/>
          </a:xfrm>
        </p:grpSpPr>
        <p:cxnSp>
          <p:nvCxnSpPr>
            <p:cNvPr id="53" name="直接连接符 52"/>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矩形 54"/>
            <p:cNvSpPr/>
            <p:nvPr/>
          </p:nvSpPr>
          <p:spPr>
            <a:xfrm>
              <a:off x="1417711" y="2890706"/>
              <a:ext cx="715196" cy="369332"/>
            </a:xfrm>
            <a:prstGeom prst="rect">
              <a:avLst/>
            </a:prstGeom>
          </p:spPr>
          <p:txBody>
            <a:bodyPr wrap="none">
              <a:spAutoFit/>
            </a:bodyPr>
            <a:lstStyle/>
            <a:p>
              <a:r>
                <a:rPr lang="en-US" altLang="zh-CN" b="1" dirty="0" smtClean="0"/>
                <a:t>1937</a:t>
              </a:r>
              <a:endParaRPr lang="zh-CN" altLang="en-US" dirty="0"/>
            </a:p>
          </p:txBody>
        </p:sp>
      </p:grpSp>
      <p:sp>
        <p:nvSpPr>
          <p:cNvPr id="56" name="矩形 55"/>
          <p:cNvSpPr/>
          <p:nvPr/>
        </p:nvSpPr>
        <p:spPr>
          <a:xfrm>
            <a:off x="616692" y="1491633"/>
            <a:ext cx="800219" cy="1200329"/>
          </a:xfrm>
          <a:prstGeom prst="rect">
            <a:avLst/>
          </a:prstGeom>
        </p:spPr>
        <p:txBody>
          <a:bodyPr wrap="none">
            <a:spAutoFit/>
          </a:bodyPr>
          <a:lstStyle/>
          <a:p>
            <a:r>
              <a:rPr lang="zh-CN" altLang="en-US" sz="2400" dirty="0" smtClean="0">
                <a:solidFill>
                  <a:srgbClr val="FF0000"/>
                </a:solidFill>
                <a:latin typeface="华文隶书" panose="02010800040101010101" pitchFamily="2" charset="-122"/>
                <a:ea typeface="华文隶书" panose="02010800040101010101" pitchFamily="2" charset="-122"/>
              </a:rPr>
              <a:t>中国</a:t>
            </a:r>
            <a:endParaRPr lang="en-US" altLang="zh-CN" sz="2400" dirty="0" smtClean="0">
              <a:solidFill>
                <a:srgbClr val="FF0000"/>
              </a:solidFill>
              <a:latin typeface="华文隶书" panose="02010800040101010101" pitchFamily="2" charset="-122"/>
              <a:ea typeface="华文隶书" panose="02010800040101010101" pitchFamily="2" charset="-122"/>
            </a:endParaRPr>
          </a:p>
          <a:p>
            <a:r>
              <a:rPr lang="zh-CN" altLang="en-US" sz="2400" dirty="0" smtClean="0">
                <a:solidFill>
                  <a:srgbClr val="FF0000"/>
                </a:solidFill>
                <a:latin typeface="华文隶书" panose="02010800040101010101" pitchFamily="2" charset="-122"/>
                <a:ea typeface="华文隶书" panose="02010800040101010101" pitchFamily="2" charset="-122"/>
              </a:rPr>
              <a:t>抗日</a:t>
            </a:r>
            <a:endParaRPr lang="en-US" altLang="zh-CN" sz="2400" dirty="0" smtClean="0">
              <a:solidFill>
                <a:srgbClr val="FF0000"/>
              </a:solidFill>
              <a:latin typeface="华文隶书" panose="02010800040101010101" pitchFamily="2" charset="-122"/>
              <a:ea typeface="华文隶书" panose="02010800040101010101" pitchFamily="2" charset="-122"/>
            </a:endParaRPr>
          </a:p>
          <a:p>
            <a:r>
              <a:rPr lang="zh-CN" altLang="en-US" sz="2400" dirty="0" smtClean="0">
                <a:solidFill>
                  <a:srgbClr val="FF0000"/>
                </a:solidFill>
                <a:latin typeface="华文隶书" panose="02010800040101010101" pitchFamily="2" charset="-122"/>
                <a:ea typeface="华文隶书" panose="02010800040101010101" pitchFamily="2" charset="-122"/>
              </a:rPr>
              <a:t>战争</a:t>
            </a:r>
            <a:endParaRPr lang="zh-CN" altLang="en-US" sz="2400" dirty="0">
              <a:solidFill>
                <a:srgbClr val="FF0000"/>
              </a:solidFill>
            </a:endParaRPr>
          </a:p>
        </p:txBody>
      </p:sp>
      <p:sp>
        <p:nvSpPr>
          <p:cNvPr id="57" name="矩形 56"/>
          <p:cNvSpPr/>
          <p:nvPr/>
        </p:nvSpPr>
        <p:spPr>
          <a:xfrm>
            <a:off x="615409" y="3496202"/>
            <a:ext cx="1107996" cy="1200329"/>
          </a:xfrm>
          <a:prstGeom prst="rect">
            <a:avLst/>
          </a:prstGeom>
        </p:spPr>
        <p:txBody>
          <a:bodyPr wrap="none">
            <a:spAutoFit/>
          </a:bodyPr>
          <a:lstStyle/>
          <a:p>
            <a:r>
              <a:rPr lang="zh-CN" altLang="en-US" sz="2400" dirty="0" smtClean="0">
                <a:solidFill>
                  <a:srgbClr val="0000FF"/>
                </a:solidFill>
                <a:latin typeface="华文隶书" panose="02010800040101010101" pitchFamily="2" charset="-122"/>
                <a:ea typeface="华文隶书" panose="02010800040101010101" pitchFamily="2" charset="-122"/>
              </a:rPr>
              <a:t>第二次</a:t>
            </a:r>
            <a:endParaRPr lang="en-US" altLang="zh-CN" sz="2400" dirty="0" smtClean="0">
              <a:solidFill>
                <a:srgbClr val="0000FF"/>
              </a:solidFill>
              <a:latin typeface="华文隶书" panose="02010800040101010101" pitchFamily="2" charset="-122"/>
              <a:ea typeface="华文隶书" panose="02010800040101010101" pitchFamily="2" charset="-122"/>
            </a:endParaRPr>
          </a:p>
          <a:p>
            <a:r>
              <a:rPr lang="zh-CN" altLang="en-US" sz="2400" dirty="0" smtClean="0">
                <a:solidFill>
                  <a:srgbClr val="0000FF"/>
                </a:solidFill>
                <a:latin typeface="华文隶书" panose="02010800040101010101" pitchFamily="2" charset="-122"/>
                <a:ea typeface="华文隶书" panose="02010800040101010101" pitchFamily="2" charset="-122"/>
              </a:rPr>
              <a:t>世界</a:t>
            </a:r>
            <a:endParaRPr lang="en-US" altLang="zh-CN" sz="2400" dirty="0" smtClean="0">
              <a:solidFill>
                <a:srgbClr val="0000FF"/>
              </a:solidFill>
              <a:latin typeface="华文隶书" panose="02010800040101010101" pitchFamily="2" charset="-122"/>
              <a:ea typeface="华文隶书" panose="02010800040101010101" pitchFamily="2" charset="-122"/>
            </a:endParaRPr>
          </a:p>
          <a:p>
            <a:r>
              <a:rPr lang="zh-CN" altLang="en-US" sz="2400" dirty="0" smtClean="0">
                <a:solidFill>
                  <a:srgbClr val="0000FF"/>
                </a:solidFill>
                <a:latin typeface="华文隶书" panose="02010800040101010101" pitchFamily="2" charset="-122"/>
                <a:ea typeface="华文隶书" panose="02010800040101010101" pitchFamily="2" charset="-122"/>
              </a:rPr>
              <a:t>大战</a:t>
            </a:r>
            <a:endParaRPr lang="zh-CN" altLang="en-US" sz="2400" dirty="0">
              <a:solidFill>
                <a:srgbClr val="0000FF"/>
              </a:solidFill>
            </a:endParaRPr>
          </a:p>
        </p:txBody>
      </p:sp>
      <p:sp>
        <p:nvSpPr>
          <p:cNvPr id="58" name="矩形 57"/>
          <p:cNvSpPr/>
          <p:nvPr/>
        </p:nvSpPr>
        <p:spPr>
          <a:xfrm>
            <a:off x="4146354" y="5935432"/>
            <a:ext cx="4698722" cy="584775"/>
          </a:xfrm>
          <a:prstGeom prst="rect">
            <a:avLst/>
          </a:prstGeom>
        </p:spPr>
        <p:txBody>
          <a:bodyPr wrap="none">
            <a:spAutoFit/>
          </a:bodyPr>
          <a:lstStyle/>
          <a:p>
            <a:r>
              <a:rPr lang="zh-CN" altLang="en-US" sz="3200" dirty="0" smtClean="0">
                <a:latin typeface="黑体" panose="02010609060101010101" pitchFamily="49" charset="-122"/>
                <a:ea typeface="黑体" panose="02010609060101010101" pitchFamily="49" charset="-122"/>
              </a:rPr>
              <a:t>世界反法西斯战争年代尺</a:t>
            </a:r>
            <a:endParaRPr lang="zh-CN" altLang="en-US" sz="3200" dirty="0">
              <a:latin typeface="黑体" panose="02010609060101010101" pitchFamily="49" charset="-122"/>
              <a:ea typeface="黑体" panose="02010609060101010101" pitchFamily="49" charset="-122"/>
            </a:endParaRPr>
          </a:p>
        </p:txBody>
      </p:sp>
      <p:sp>
        <p:nvSpPr>
          <p:cNvPr id="59" name="矩形 58"/>
          <p:cNvSpPr/>
          <p:nvPr/>
        </p:nvSpPr>
        <p:spPr>
          <a:xfrm>
            <a:off x="1695985" y="1221422"/>
            <a:ext cx="738664" cy="2049255"/>
          </a:xfrm>
          <a:prstGeom prst="rect">
            <a:avLst/>
          </a:prstGeom>
        </p:spPr>
        <p:txBody>
          <a:bodyPr vert="eaVert" wrap="square">
            <a:spAutoFit/>
          </a:bodyPr>
          <a:lstStyle/>
          <a:p>
            <a:r>
              <a:rPr lang="zh-CN" altLang="en-US" b="1" dirty="0">
                <a:solidFill>
                  <a:srgbClr val="FF0000"/>
                </a:solidFill>
                <a:latin typeface="仿宋" panose="02010609060101010101" pitchFamily="49" charset="-122"/>
                <a:ea typeface="仿宋" panose="02010609060101010101" pitchFamily="49" charset="-122"/>
              </a:rPr>
              <a:t>抗日战争起点</a:t>
            </a:r>
          </a:p>
          <a:p>
            <a:r>
              <a:rPr lang="zh-CN" altLang="en-US" b="1" dirty="0" smtClean="0">
                <a:solidFill>
                  <a:srgbClr val="FF0000"/>
                </a:solidFill>
                <a:latin typeface="仿宋" panose="02010609060101010101" pitchFamily="49" charset="-122"/>
                <a:ea typeface="仿宋" panose="02010609060101010101" pitchFamily="49" charset="-122"/>
              </a:rPr>
              <a:t>  九一八事变</a:t>
            </a:r>
            <a:endParaRPr lang="zh-CN" altLang="en-US" b="1" dirty="0">
              <a:solidFill>
                <a:srgbClr val="FF0000"/>
              </a:solidFill>
              <a:latin typeface="仿宋" panose="02010609060101010101" pitchFamily="49" charset="-122"/>
              <a:ea typeface="仿宋" panose="02010609060101010101" pitchFamily="49" charset="-122"/>
            </a:endParaRPr>
          </a:p>
        </p:txBody>
      </p:sp>
      <p:sp>
        <p:nvSpPr>
          <p:cNvPr id="60" name="矩形 59"/>
          <p:cNvSpPr/>
          <p:nvPr/>
        </p:nvSpPr>
        <p:spPr>
          <a:xfrm>
            <a:off x="4537715" y="1361247"/>
            <a:ext cx="1477328" cy="2049255"/>
          </a:xfrm>
          <a:prstGeom prst="rect">
            <a:avLst/>
          </a:prstGeom>
        </p:spPr>
        <p:txBody>
          <a:bodyPr vert="eaVert" wrap="square">
            <a:spAutoFit/>
          </a:bodyPr>
          <a:lstStyle/>
          <a:p>
            <a:r>
              <a:rPr lang="zh-CN" altLang="en-US" sz="1400" b="1" dirty="0" smtClean="0">
                <a:solidFill>
                  <a:srgbClr val="FF0000"/>
                </a:solidFill>
                <a:latin typeface="仿宋" panose="02010609060101010101" pitchFamily="49" charset="-122"/>
                <a:ea typeface="仿宋" panose="02010609060101010101" pitchFamily="49" charset="-122"/>
              </a:rPr>
              <a:t>  武汉会战开始</a:t>
            </a:r>
            <a:endParaRPr lang="en-US" altLang="zh-CN" sz="1400" b="1" dirty="0" smtClean="0">
              <a:solidFill>
                <a:srgbClr val="FF0000"/>
              </a:solidFill>
              <a:latin typeface="仿宋" panose="02010609060101010101" pitchFamily="49" charset="-122"/>
              <a:ea typeface="仿宋" panose="02010609060101010101" pitchFamily="49" charset="-122"/>
            </a:endParaRPr>
          </a:p>
          <a:p>
            <a:r>
              <a:rPr lang="zh-CN" altLang="en-US" sz="1400" b="1" dirty="0" smtClean="0">
                <a:solidFill>
                  <a:srgbClr val="FF0000"/>
                </a:solidFill>
                <a:latin typeface="仿宋" panose="02010609060101010101" pitchFamily="49" charset="-122"/>
                <a:ea typeface="仿宋" panose="02010609060101010101" pitchFamily="49" charset="-122"/>
              </a:rPr>
              <a:t>台儿庄战役开始</a:t>
            </a:r>
            <a:endParaRPr lang="en-US" altLang="zh-CN" sz="1400" b="1" dirty="0" smtClean="0">
              <a:solidFill>
                <a:srgbClr val="FF0000"/>
              </a:solidFill>
              <a:latin typeface="仿宋" panose="02010609060101010101" pitchFamily="49" charset="-122"/>
              <a:ea typeface="仿宋" panose="02010609060101010101" pitchFamily="49" charset="-122"/>
            </a:endParaRPr>
          </a:p>
          <a:p>
            <a:r>
              <a:rPr lang="zh-CN" altLang="en-US" sz="1400" b="1" dirty="0" smtClean="0">
                <a:solidFill>
                  <a:srgbClr val="FF0000"/>
                </a:solidFill>
                <a:latin typeface="仿宋" panose="02010609060101010101" pitchFamily="49" charset="-122"/>
                <a:ea typeface="仿宋" panose="02010609060101010101" pitchFamily="49" charset="-122"/>
              </a:rPr>
              <a:t>    南京大屠杀</a:t>
            </a:r>
            <a:endParaRPr lang="en-US" altLang="zh-CN" sz="1400" b="1" dirty="0" smtClean="0">
              <a:solidFill>
                <a:srgbClr val="FF0000"/>
              </a:solidFill>
              <a:latin typeface="仿宋" panose="02010609060101010101" pitchFamily="49" charset="-122"/>
              <a:ea typeface="仿宋" panose="02010609060101010101" pitchFamily="49" charset="-122"/>
            </a:endParaRPr>
          </a:p>
          <a:p>
            <a:r>
              <a:rPr lang="zh-CN" altLang="en-US" sz="1400" b="1" dirty="0" smtClean="0">
                <a:solidFill>
                  <a:srgbClr val="FF0000"/>
                </a:solidFill>
                <a:latin typeface="仿宋" panose="02010609060101010101" pitchFamily="49" charset="-122"/>
                <a:ea typeface="仿宋" panose="02010609060101010101" pitchFamily="49" charset="-122"/>
              </a:rPr>
              <a:t>    平型关大捷</a:t>
            </a:r>
            <a:endParaRPr lang="en-US" altLang="zh-CN" sz="1400" b="1" dirty="0" smtClean="0">
              <a:solidFill>
                <a:srgbClr val="FF0000"/>
              </a:solidFill>
              <a:latin typeface="仿宋" panose="02010609060101010101" pitchFamily="49" charset="-122"/>
              <a:ea typeface="仿宋" panose="02010609060101010101" pitchFamily="49" charset="-122"/>
            </a:endParaRPr>
          </a:p>
          <a:p>
            <a:r>
              <a:rPr lang="zh-CN" altLang="en-US" sz="1400" b="1" dirty="0" smtClean="0">
                <a:solidFill>
                  <a:srgbClr val="FF0000"/>
                </a:solidFill>
                <a:latin typeface="仿宋" panose="02010609060101010101" pitchFamily="49" charset="-122"/>
                <a:ea typeface="仿宋" panose="02010609060101010101" pitchFamily="49" charset="-122"/>
              </a:rPr>
              <a:t>  淞沪会战开始    </a:t>
            </a:r>
            <a:endParaRPr lang="en-US" altLang="zh-CN" sz="1400" b="1" dirty="0" smtClean="0">
              <a:solidFill>
                <a:srgbClr val="FF0000"/>
              </a:solidFill>
              <a:latin typeface="仿宋" panose="02010609060101010101" pitchFamily="49" charset="-122"/>
              <a:ea typeface="仿宋" panose="02010609060101010101" pitchFamily="49" charset="-122"/>
            </a:endParaRPr>
          </a:p>
          <a:p>
            <a:r>
              <a:rPr lang="zh-CN" altLang="en-US" sz="1400" b="1" dirty="0" smtClean="0">
                <a:solidFill>
                  <a:srgbClr val="FF0000"/>
                </a:solidFill>
                <a:latin typeface="仿宋" panose="02010609060101010101" pitchFamily="49" charset="-122"/>
                <a:ea typeface="仿宋" panose="02010609060101010101" pitchFamily="49" charset="-122"/>
              </a:rPr>
              <a:t>      七七事变</a:t>
            </a:r>
            <a:endParaRPr lang="zh-CN" altLang="en-US" sz="1400" b="1" dirty="0">
              <a:solidFill>
                <a:srgbClr val="FF0000"/>
              </a:solidFill>
              <a:latin typeface="仿宋" panose="02010609060101010101" pitchFamily="49" charset="-122"/>
              <a:ea typeface="仿宋" panose="02010609060101010101" pitchFamily="49" charset="-122"/>
            </a:endParaRPr>
          </a:p>
        </p:txBody>
      </p:sp>
      <p:sp>
        <p:nvSpPr>
          <p:cNvPr id="61" name="矩形 60"/>
          <p:cNvSpPr/>
          <p:nvPr/>
        </p:nvSpPr>
        <p:spPr>
          <a:xfrm>
            <a:off x="6910030" y="1221423"/>
            <a:ext cx="461665" cy="2049255"/>
          </a:xfrm>
          <a:prstGeom prst="rect">
            <a:avLst/>
          </a:prstGeom>
        </p:spPr>
        <p:txBody>
          <a:bodyPr vert="eaVert" wrap="square">
            <a:spAutoFit/>
          </a:bodyPr>
          <a:lstStyle/>
          <a:p>
            <a:r>
              <a:rPr lang="zh-CN" altLang="en-US" b="1" dirty="0" smtClean="0">
                <a:solidFill>
                  <a:srgbClr val="FF0000"/>
                </a:solidFill>
                <a:latin typeface="仿宋" panose="02010609060101010101" pitchFamily="49" charset="-122"/>
                <a:ea typeface="仿宋" panose="02010609060101010101" pitchFamily="49" charset="-122"/>
              </a:rPr>
              <a:t>百团大战开始</a:t>
            </a:r>
            <a:endParaRPr lang="zh-CN" altLang="en-US" b="1" dirty="0">
              <a:solidFill>
                <a:srgbClr val="FF0000"/>
              </a:solidFill>
              <a:latin typeface="仿宋" panose="02010609060101010101" pitchFamily="49" charset="-122"/>
              <a:ea typeface="仿宋" panose="02010609060101010101" pitchFamily="49" charset="-122"/>
            </a:endParaRPr>
          </a:p>
        </p:txBody>
      </p:sp>
      <p:sp>
        <p:nvSpPr>
          <p:cNvPr id="62" name="矩形 61"/>
          <p:cNvSpPr/>
          <p:nvPr/>
        </p:nvSpPr>
        <p:spPr>
          <a:xfrm>
            <a:off x="8181478" y="1452000"/>
            <a:ext cx="738664" cy="1301696"/>
          </a:xfrm>
          <a:prstGeom prst="rect">
            <a:avLst/>
          </a:prstGeom>
        </p:spPr>
        <p:txBody>
          <a:bodyPr vert="eaVert" wrap="square">
            <a:spAutoFit/>
          </a:bodyPr>
          <a:lstStyle/>
          <a:p>
            <a:r>
              <a:rPr lang="zh-CN" altLang="en-US" b="1" dirty="0" smtClean="0">
                <a:solidFill>
                  <a:srgbClr val="FF0000"/>
                </a:solidFill>
                <a:latin typeface="仿宋" panose="02010609060101010101" pitchFamily="49" charset="-122"/>
                <a:ea typeface="仿宋" panose="02010609060101010101" pitchFamily="49" charset="-122"/>
              </a:rPr>
              <a:t>  入缅作战</a:t>
            </a:r>
            <a:endParaRPr lang="en-US" altLang="zh-CN" b="1" dirty="0" smtClean="0">
              <a:solidFill>
                <a:srgbClr val="FF0000"/>
              </a:solidFill>
              <a:latin typeface="仿宋" panose="02010609060101010101" pitchFamily="49" charset="-122"/>
              <a:ea typeface="仿宋" panose="02010609060101010101" pitchFamily="49" charset="-122"/>
            </a:endParaRPr>
          </a:p>
          <a:p>
            <a:r>
              <a:rPr lang="zh-CN" altLang="en-US" b="1" dirty="0">
                <a:solidFill>
                  <a:srgbClr val="FF0000"/>
                </a:solidFill>
                <a:latin typeface="仿宋" panose="02010609060101010101" pitchFamily="49" charset="-122"/>
                <a:ea typeface="仿宋" panose="02010609060101010101" pitchFamily="49" charset="-122"/>
              </a:rPr>
              <a:t>中国远征军</a:t>
            </a:r>
          </a:p>
        </p:txBody>
      </p:sp>
      <p:sp>
        <p:nvSpPr>
          <p:cNvPr id="63" name="矩形 62"/>
          <p:cNvSpPr/>
          <p:nvPr/>
        </p:nvSpPr>
        <p:spPr>
          <a:xfrm>
            <a:off x="10313711" y="1004661"/>
            <a:ext cx="738664" cy="2049255"/>
          </a:xfrm>
          <a:prstGeom prst="rect">
            <a:avLst/>
          </a:prstGeom>
        </p:spPr>
        <p:txBody>
          <a:bodyPr vert="eaVert" wrap="square">
            <a:spAutoFit/>
          </a:bodyPr>
          <a:lstStyle/>
          <a:p>
            <a:r>
              <a:rPr lang="zh-CN" altLang="en-US" b="1" dirty="0" smtClean="0">
                <a:solidFill>
                  <a:srgbClr val="FF0000"/>
                </a:solidFill>
                <a:latin typeface="仿宋" panose="02010609060101010101" pitchFamily="49" charset="-122"/>
                <a:ea typeface="仿宋" panose="02010609060101010101" pitchFamily="49" charset="-122"/>
              </a:rPr>
              <a:t>  抗日战争结束</a:t>
            </a:r>
            <a:endParaRPr lang="en-US" altLang="zh-CN" b="1" dirty="0" smtClean="0">
              <a:solidFill>
                <a:srgbClr val="FF0000"/>
              </a:solidFill>
              <a:latin typeface="仿宋" panose="02010609060101010101" pitchFamily="49" charset="-122"/>
              <a:ea typeface="仿宋" panose="02010609060101010101" pitchFamily="49" charset="-122"/>
            </a:endParaRPr>
          </a:p>
          <a:p>
            <a:r>
              <a:rPr lang="zh-CN" altLang="en-US" b="1" dirty="0" smtClean="0">
                <a:solidFill>
                  <a:srgbClr val="FF0000"/>
                </a:solidFill>
                <a:latin typeface="仿宋" panose="02010609060101010101" pitchFamily="49" charset="-122"/>
                <a:ea typeface="仿宋" panose="02010609060101010101" pitchFamily="49" charset="-122"/>
              </a:rPr>
              <a:t>日本无条件投降</a:t>
            </a:r>
            <a:endParaRPr lang="zh-CN" altLang="en-US" b="1" dirty="0">
              <a:solidFill>
                <a:srgbClr val="FF0000"/>
              </a:solidFill>
              <a:latin typeface="仿宋" panose="02010609060101010101" pitchFamily="49" charset="-122"/>
              <a:ea typeface="仿宋" panose="02010609060101010101" pitchFamily="49" charset="-122"/>
            </a:endParaRPr>
          </a:p>
        </p:txBody>
      </p:sp>
      <p:sp>
        <p:nvSpPr>
          <p:cNvPr id="64" name="矩形 63"/>
          <p:cNvSpPr/>
          <p:nvPr/>
        </p:nvSpPr>
        <p:spPr>
          <a:xfrm>
            <a:off x="6046264" y="3535080"/>
            <a:ext cx="738664" cy="1764890"/>
          </a:xfrm>
          <a:prstGeom prst="rect">
            <a:avLst/>
          </a:prstGeom>
        </p:spPr>
        <p:txBody>
          <a:bodyPr vert="eaVert" wrap="square">
            <a:spAutoFit/>
          </a:bodyPr>
          <a:lstStyle/>
          <a:p>
            <a:r>
              <a:rPr lang="zh-CN" altLang="en-US" b="1" dirty="0" smtClean="0">
                <a:solidFill>
                  <a:srgbClr val="0000FF"/>
                </a:solidFill>
                <a:latin typeface="仿宋" panose="02010609060101010101" pitchFamily="49" charset="-122"/>
                <a:ea typeface="仿宋" panose="02010609060101010101" pitchFamily="49" charset="-122"/>
              </a:rPr>
              <a:t>二战开始</a:t>
            </a:r>
            <a:endParaRPr lang="en-US" altLang="zh-CN" b="1" dirty="0" smtClean="0">
              <a:solidFill>
                <a:srgbClr val="0000FF"/>
              </a:solidFill>
              <a:latin typeface="仿宋" panose="02010609060101010101" pitchFamily="49" charset="-122"/>
              <a:ea typeface="仿宋" panose="02010609060101010101" pitchFamily="49" charset="-122"/>
            </a:endParaRPr>
          </a:p>
          <a:p>
            <a:r>
              <a:rPr lang="zh-CN" altLang="en-US" b="1" dirty="0" smtClean="0">
                <a:solidFill>
                  <a:srgbClr val="0000FF"/>
                </a:solidFill>
                <a:latin typeface="仿宋" panose="02010609060101010101" pitchFamily="49" charset="-122"/>
                <a:ea typeface="仿宋" panose="02010609060101010101" pitchFamily="49" charset="-122"/>
              </a:rPr>
              <a:t>德国突袭波兰</a:t>
            </a:r>
            <a:endParaRPr lang="zh-CN" altLang="en-US" b="1" dirty="0">
              <a:solidFill>
                <a:srgbClr val="0000FF"/>
              </a:solidFill>
              <a:latin typeface="仿宋" panose="02010609060101010101" pitchFamily="49" charset="-122"/>
              <a:ea typeface="仿宋" panose="02010609060101010101" pitchFamily="49" charset="-122"/>
            </a:endParaRPr>
          </a:p>
        </p:txBody>
      </p:sp>
      <p:sp>
        <p:nvSpPr>
          <p:cNvPr id="65" name="矩形 64"/>
          <p:cNvSpPr/>
          <p:nvPr/>
        </p:nvSpPr>
        <p:spPr>
          <a:xfrm>
            <a:off x="7533928" y="3535080"/>
            <a:ext cx="738664" cy="2049255"/>
          </a:xfrm>
          <a:prstGeom prst="rect">
            <a:avLst/>
          </a:prstGeom>
        </p:spPr>
        <p:txBody>
          <a:bodyPr vert="eaVert" wrap="square">
            <a:spAutoFit/>
          </a:bodyPr>
          <a:lstStyle/>
          <a:p>
            <a:r>
              <a:rPr lang="zh-CN" altLang="en-US" b="1" dirty="0" smtClean="0">
                <a:solidFill>
                  <a:srgbClr val="0000FF"/>
                </a:solidFill>
                <a:latin typeface="仿宋" panose="02010609060101010101" pitchFamily="49" charset="-122"/>
                <a:ea typeface="仿宋" panose="02010609060101010101" pitchFamily="49" charset="-122"/>
              </a:rPr>
              <a:t>太平洋战争爆发</a:t>
            </a:r>
            <a:endParaRPr lang="en-US" altLang="zh-CN" b="1" dirty="0" smtClean="0">
              <a:solidFill>
                <a:srgbClr val="0000FF"/>
              </a:solidFill>
              <a:latin typeface="仿宋" panose="02010609060101010101" pitchFamily="49" charset="-122"/>
              <a:ea typeface="仿宋" panose="02010609060101010101" pitchFamily="49" charset="-122"/>
            </a:endParaRPr>
          </a:p>
          <a:p>
            <a:r>
              <a:rPr lang="zh-CN" altLang="en-US" b="1" dirty="0" smtClean="0">
                <a:solidFill>
                  <a:srgbClr val="0000FF"/>
                </a:solidFill>
                <a:latin typeface="仿宋" panose="02010609060101010101" pitchFamily="49" charset="-122"/>
                <a:ea typeface="仿宋" panose="02010609060101010101" pitchFamily="49" charset="-122"/>
              </a:rPr>
              <a:t>苏德战争爆发</a:t>
            </a:r>
            <a:endParaRPr lang="zh-CN" altLang="en-US" b="1" dirty="0">
              <a:solidFill>
                <a:srgbClr val="0000FF"/>
              </a:solidFill>
              <a:latin typeface="仿宋" panose="02010609060101010101" pitchFamily="49" charset="-122"/>
              <a:ea typeface="仿宋" panose="02010609060101010101" pitchFamily="49" charset="-122"/>
            </a:endParaRPr>
          </a:p>
        </p:txBody>
      </p:sp>
      <p:sp>
        <p:nvSpPr>
          <p:cNvPr id="66" name="矩形 65"/>
          <p:cNvSpPr/>
          <p:nvPr/>
        </p:nvSpPr>
        <p:spPr>
          <a:xfrm>
            <a:off x="8278752" y="3518133"/>
            <a:ext cx="738664" cy="2709687"/>
          </a:xfrm>
          <a:prstGeom prst="rect">
            <a:avLst/>
          </a:prstGeom>
        </p:spPr>
        <p:txBody>
          <a:bodyPr vert="eaVert" wrap="square">
            <a:spAutoFit/>
          </a:bodyPr>
          <a:lstStyle/>
          <a:p>
            <a:r>
              <a:rPr lang="zh-CN" altLang="en-US" b="1" dirty="0" smtClean="0">
                <a:solidFill>
                  <a:srgbClr val="0000FF"/>
                </a:solidFill>
                <a:latin typeface="仿宋" panose="02010609060101010101" pitchFamily="49" charset="-122"/>
                <a:ea typeface="仿宋" panose="02010609060101010101" pitchFamily="49" charset="-122"/>
              </a:rPr>
              <a:t>斯大林格勒保卫战开始</a:t>
            </a:r>
            <a:endParaRPr lang="en-US" altLang="zh-CN" b="1" dirty="0" smtClean="0">
              <a:solidFill>
                <a:srgbClr val="0000FF"/>
              </a:solidFill>
              <a:latin typeface="仿宋" panose="02010609060101010101" pitchFamily="49" charset="-122"/>
              <a:ea typeface="仿宋" panose="02010609060101010101" pitchFamily="49" charset="-122"/>
            </a:endParaRPr>
          </a:p>
          <a:p>
            <a:r>
              <a:rPr lang="zh-CN" altLang="en-US" b="1" dirty="0" smtClean="0">
                <a:solidFill>
                  <a:srgbClr val="0000FF"/>
                </a:solidFill>
                <a:latin typeface="仿宋" panose="02010609060101010101" pitchFamily="49" charset="-122"/>
                <a:ea typeface="仿宋" panose="02010609060101010101" pitchFamily="49" charset="-122"/>
              </a:rPr>
              <a:t>世界反法西斯联盟建立</a:t>
            </a:r>
            <a:endParaRPr lang="zh-CN" altLang="en-US" b="1" dirty="0">
              <a:solidFill>
                <a:srgbClr val="0000FF"/>
              </a:solidFill>
              <a:latin typeface="仿宋" panose="02010609060101010101" pitchFamily="49" charset="-122"/>
              <a:ea typeface="仿宋" panose="02010609060101010101" pitchFamily="49" charset="-122"/>
            </a:endParaRPr>
          </a:p>
        </p:txBody>
      </p:sp>
      <p:sp>
        <p:nvSpPr>
          <p:cNvPr id="67" name="矩形 66"/>
          <p:cNvSpPr/>
          <p:nvPr/>
        </p:nvSpPr>
        <p:spPr>
          <a:xfrm>
            <a:off x="9141270" y="3519159"/>
            <a:ext cx="461665" cy="2049255"/>
          </a:xfrm>
          <a:prstGeom prst="rect">
            <a:avLst/>
          </a:prstGeom>
        </p:spPr>
        <p:txBody>
          <a:bodyPr vert="eaVert" wrap="square">
            <a:spAutoFit/>
          </a:bodyPr>
          <a:lstStyle/>
          <a:p>
            <a:r>
              <a:rPr lang="zh-CN" altLang="en-US" b="1" dirty="0" smtClean="0">
                <a:solidFill>
                  <a:srgbClr val="0000FF"/>
                </a:solidFill>
                <a:latin typeface="仿宋" panose="02010609060101010101" pitchFamily="49" charset="-122"/>
                <a:ea typeface="仿宋" panose="02010609060101010101" pitchFamily="49" charset="-122"/>
              </a:rPr>
              <a:t>意大利投降</a:t>
            </a:r>
            <a:endParaRPr lang="zh-CN" altLang="en-US" b="1" dirty="0">
              <a:solidFill>
                <a:srgbClr val="0000FF"/>
              </a:solidFill>
              <a:latin typeface="仿宋" panose="02010609060101010101" pitchFamily="49" charset="-122"/>
              <a:ea typeface="仿宋" panose="02010609060101010101" pitchFamily="49" charset="-122"/>
            </a:endParaRPr>
          </a:p>
        </p:txBody>
      </p:sp>
      <p:sp>
        <p:nvSpPr>
          <p:cNvPr id="68" name="矩形 67"/>
          <p:cNvSpPr/>
          <p:nvPr/>
        </p:nvSpPr>
        <p:spPr>
          <a:xfrm>
            <a:off x="9879028" y="3522159"/>
            <a:ext cx="461665" cy="2049255"/>
          </a:xfrm>
          <a:prstGeom prst="rect">
            <a:avLst/>
          </a:prstGeom>
        </p:spPr>
        <p:txBody>
          <a:bodyPr vert="eaVert" wrap="square">
            <a:spAutoFit/>
          </a:bodyPr>
          <a:lstStyle/>
          <a:p>
            <a:r>
              <a:rPr lang="zh-CN" altLang="en-US" b="1" dirty="0" smtClean="0">
                <a:solidFill>
                  <a:srgbClr val="0000FF"/>
                </a:solidFill>
                <a:latin typeface="仿宋" panose="02010609060101010101" pitchFamily="49" charset="-122"/>
                <a:ea typeface="仿宋" panose="02010609060101010101" pitchFamily="49" charset="-122"/>
              </a:rPr>
              <a:t>诺曼底登陆</a:t>
            </a:r>
            <a:endParaRPr lang="zh-CN" altLang="en-US" b="1" dirty="0">
              <a:solidFill>
                <a:srgbClr val="0000FF"/>
              </a:solidFill>
              <a:latin typeface="仿宋" panose="02010609060101010101" pitchFamily="49" charset="-122"/>
              <a:ea typeface="仿宋" panose="02010609060101010101" pitchFamily="49" charset="-122"/>
            </a:endParaRPr>
          </a:p>
        </p:txBody>
      </p:sp>
      <p:grpSp>
        <p:nvGrpSpPr>
          <p:cNvPr id="69" name="组合 68"/>
          <p:cNvGrpSpPr/>
          <p:nvPr/>
        </p:nvGrpSpPr>
        <p:grpSpPr>
          <a:xfrm>
            <a:off x="10800143" y="2691549"/>
            <a:ext cx="1418017" cy="809348"/>
            <a:chOff x="1417711" y="2689934"/>
            <a:chExt cx="1418017" cy="809348"/>
          </a:xfrm>
        </p:grpSpPr>
        <p:cxnSp>
          <p:nvCxnSpPr>
            <p:cNvPr id="70" name="直接连接符 69"/>
            <p:cNvCxnSpPr/>
            <p:nvPr/>
          </p:nvCxnSpPr>
          <p:spPr>
            <a:xfrm>
              <a:off x="1775534" y="2689934"/>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1775534" y="3321729"/>
              <a:ext cx="0" cy="1775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矩形 71"/>
            <p:cNvSpPr/>
            <p:nvPr/>
          </p:nvSpPr>
          <p:spPr>
            <a:xfrm>
              <a:off x="1417711" y="2890706"/>
              <a:ext cx="1418017" cy="369332"/>
            </a:xfrm>
            <a:prstGeom prst="rect">
              <a:avLst/>
            </a:prstGeom>
          </p:spPr>
          <p:txBody>
            <a:bodyPr wrap="none">
              <a:spAutoFit/>
            </a:bodyPr>
            <a:lstStyle/>
            <a:p>
              <a:r>
                <a:rPr lang="en-US" altLang="zh-CN" b="1" dirty="0" smtClean="0"/>
                <a:t>1946</a:t>
              </a:r>
              <a:r>
                <a:rPr lang="zh-CN" altLang="en-US" b="1" dirty="0" smtClean="0">
                  <a:latin typeface="黑体" panose="02010609060101010101" pitchFamily="49" charset="-122"/>
                  <a:ea typeface="黑体" panose="02010609060101010101" pitchFamily="49" charset="-122"/>
                </a:rPr>
                <a:t>（年）</a:t>
              </a:r>
              <a:endParaRPr lang="zh-CN" altLang="en-US" dirty="0">
                <a:latin typeface="黑体" panose="02010609060101010101" pitchFamily="49" charset="-122"/>
                <a:ea typeface="黑体" panose="02010609060101010101" pitchFamily="49" charset="-122"/>
              </a:endParaRPr>
            </a:p>
          </p:txBody>
        </p:sp>
      </p:grpSp>
      <p:sp>
        <p:nvSpPr>
          <p:cNvPr id="77" name="矩形 76"/>
          <p:cNvSpPr/>
          <p:nvPr/>
        </p:nvSpPr>
        <p:spPr>
          <a:xfrm>
            <a:off x="10412721" y="3504403"/>
            <a:ext cx="738664" cy="2049255"/>
          </a:xfrm>
          <a:prstGeom prst="rect">
            <a:avLst/>
          </a:prstGeom>
        </p:spPr>
        <p:txBody>
          <a:bodyPr vert="eaVert" wrap="square">
            <a:spAutoFit/>
          </a:bodyPr>
          <a:lstStyle/>
          <a:p>
            <a:r>
              <a:rPr lang="zh-CN" altLang="en-US" b="1" dirty="0" smtClean="0">
                <a:solidFill>
                  <a:srgbClr val="0000FF"/>
                </a:solidFill>
                <a:latin typeface="仿宋" panose="02010609060101010101" pitchFamily="49" charset="-122"/>
                <a:ea typeface="仿宋" panose="02010609060101010101" pitchFamily="49" charset="-122"/>
              </a:rPr>
              <a:t>二战结束</a:t>
            </a:r>
            <a:endParaRPr lang="en-US" altLang="zh-CN" b="1" dirty="0" smtClean="0">
              <a:solidFill>
                <a:srgbClr val="0000FF"/>
              </a:solidFill>
              <a:latin typeface="仿宋" panose="02010609060101010101" pitchFamily="49" charset="-122"/>
              <a:ea typeface="仿宋" panose="02010609060101010101" pitchFamily="49" charset="-122"/>
            </a:endParaRPr>
          </a:p>
          <a:p>
            <a:r>
              <a:rPr lang="zh-CN" altLang="en-US" b="1" dirty="0" smtClean="0">
                <a:solidFill>
                  <a:srgbClr val="0000FF"/>
                </a:solidFill>
                <a:latin typeface="仿宋" panose="02010609060101010101" pitchFamily="49" charset="-122"/>
                <a:ea typeface="仿宋" panose="02010609060101010101" pitchFamily="49" charset="-122"/>
              </a:rPr>
              <a:t>德日投降</a:t>
            </a:r>
            <a:endParaRPr lang="zh-CN" altLang="en-US" b="1" dirty="0">
              <a:solidFill>
                <a:srgbClr val="0000FF"/>
              </a:solidFill>
              <a:latin typeface="仿宋" panose="02010609060101010101" pitchFamily="49" charset="-122"/>
              <a:ea typeface="仿宋" panose="02010609060101010101" pitchFamily="49" charset="-122"/>
            </a:endParaRPr>
          </a:p>
        </p:txBody>
      </p:sp>
      <p:sp>
        <p:nvSpPr>
          <p:cNvPr id="80" name="矩形 79"/>
          <p:cNvSpPr/>
          <p:nvPr/>
        </p:nvSpPr>
        <p:spPr>
          <a:xfrm>
            <a:off x="7821523" y="577455"/>
            <a:ext cx="461665" cy="2250027"/>
          </a:xfrm>
          <a:prstGeom prst="rect">
            <a:avLst/>
          </a:prstGeom>
        </p:spPr>
        <p:txBody>
          <a:bodyPr vert="eaVert" wrap="square">
            <a:spAutoFit/>
          </a:bodyPr>
          <a:lstStyle/>
          <a:p>
            <a:r>
              <a:rPr lang="zh-CN" altLang="en-US" b="1" dirty="0" smtClean="0">
                <a:solidFill>
                  <a:srgbClr val="FF0000"/>
                </a:solidFill>
                <a:latin typeface="仿宋" panose="02010609060101010101" pitchFamily="49" charset="-122"/>
                <a:ea typeface="仿宋" panose="02010609060101010101" pitchFamily="49" charset="-122"/>
              </a:rPr>
              <a:t>第三次长沙会战开始</a:t>
            </a:r>
            <a:endParaRPr lang="zh-CN" altLang="en-US" b="1" dirty="0">
              <a:solidFill>
                <a:srgbClr val="FF0000"/>
              </a:solidFill>
              <a:latin typeface="仿宋" panose="02010609060101010101" pitchFamily="49" charset="-122"/>
              <a:ea typeface="仿宋" panose="02010609060101010101" pitchFamily="49" charset="-122"/>
            </a:endParaRPr>
          </a:p>
        </p:txBody>
      </p:sp>
      <p:cxnSp>
        <p:nvCxnSpPr>
          <p:cNvPr id="3" name="直接连接符 2"/>
          <p:cNvCxnSpPr/>
          <p:nvPr/>
        </p:nvCxnSpPr>
        <p:spPr>
          <a:xfrm>
            <a:off x="1766655" y="177553"/>
            <a:ext cx="0" cy="2512378"/>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10984904" y="177553"/>
            <a:ext cx="0" cy="2512378"/>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a:off x="1766655" y="577455"/>
            <a:ext cx="2977222"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p:nvPr/>
        </p:nvCxnSpPr>
        <p:spPr>
          <a:xfrm>
            <a:off x="4743877" y="577455"/>
            <a:ext cx="6241027"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761633" y="105058"/>
            <a:ext cx="0" cy="1839152"/>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76" name="矩形 75"/>
          <p:cNvSpPr/>
          <p:nvPr/>
        </p:nvSpPr>
        <p:spPr>
          <a:xfrm>
            <a:off x="2604585" y="191947"/>
            <a:ext cx="1661623" cy="461665"/>
          </a:xfrm>
          <a:prstGeom prst="rect">
            <a:avLst/>
          </a:prstGeom>
        </p:spPr>
        <p:txBody>
          <a:bodyPr vert="horz" wrap="square">
            <a:spAutoFit/>
          </a:bodyPr>
          <a:lstStyle/>
          <a:p>
            <a:r>
              <a:rPr lang="zh-CN" altLang="en-US" sz="2400" dirty="0" smtClean="0">
                <a:solidFill>
                  <a:srgbClr val="FF0000"/>
                </a:solidFill>
                <a:latin typeface="华文隶书" panose="02010800040101010101" pitchFamily="2" charset="-122"/>
                <a:ea typeface="华文隶书" panose="02010800040101010101" pitchFamily="2" charset="-122"/>
              </a:rPr>
              <a:t>局部抗战</a:t>
            </a:r>
            <a:endParaRPr lang="zh-CN" altLang="en-US" sz="2400" dirty="0">
              <a:solidFill>
                <a:srgbClr val="FF0000"/>
              </a:solidFill>
              <a:latin typeface="华文隶书" panose="02010800040101010101" pitchFamily="2" charset="-122"/>
              <a:ea typeface="华文隶书" panose="02010800040101010101" pitchFamily="2" charset="-122"/>
            </a:endParaRPr>
          </a:p>
        </p:txBody>
      </p:sp>
      <p:sp>
        <p:nvSpPr>
          <p:cNvPr id="78" name="矩形 77"/>
          <p:cNvSpPr/>
          <p:nvPr/>
        </p:nvSpPr>
        <p:spPr>
          <a:xfrm>
            <a:off x="6879622" y="184846"/>
            <a:ext cx="2297160" cy="461665"/>
          </a:xfrm>
          <a:prstGeom prst="rect">
            <a:avLst/>
          </a:prstGeom>
        </p:spPr>
        <p:txBody>
          <a:bodyPr vert="horz" wrap="square">
            <a:spAutoFit/>
          </a:bodyPr>
          <a:lstStyle/>
          <a:p>
            <a:r>
              <a:rPr lang="zh-CN" altLang="en-US" sz="2400" dirty="0" smtClean="0">
                <a:solidFill>
                  <a:srgbClr val="FF0000"/>
                </a:solidFill>
                <a:latin typeface="华文隶书" panose="02010800040101010101" pitchFamily="2" charset="-122"/>
                <a:ea typeface="华文隶书" panose="02010800040101010101" pitchFamily="2" charset="-122"/>
              </a:rPr>
              <a:t>全民族抗战</a:t>
            </a:r>
            <a:endParaRPr lang="zh-CN" altLang="en-US" sz="2400" dirty="0">
              <a:solidFill>
                <a:srgbClr val="FF0000"/>
              </a:solidFill>
              <a:latin typeface="华文隶书" panose="02010800040101010101" pitchFamily="2" charset="-122"/>
              <a:ea typeface="华文隶书" panose="02010800040101010101" pitchFamily="2" charset="-122"/>
            </a:endParaRPr>
          </a:p>
        </p:txBody>
      </p:sp>
      <p:sp>
        <p:nvSpPr>
          <p:cNvPr id="14" name="矩形 13"/>
          <p:cNvSpPr/>
          <p:nvPr/>
        </p:nvSpPr>
        <p:spPr>
          <a:xfrm>
            <a:off x="4655322" y="1917576"/>
            <a:ext cx="200762" cy="745721"/>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007041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15407" y="26493"/>
            <a:ext cx="1415772"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抗战胜利</a:t>
            </a:r>
            <a:endParaRPr lang="zh-CN" altLang="en-US" sz="2400" dirty="0">
              <a:solidFill>
                <a:srgbClr val="FF0000"/>
              </a:solidFill>
              <a:latin typeface="隶书" panose="02010509060101010101" pitchFamily="49" charset="-122"/>
              <a:ea typeface="隶书" panose="02010509060101010101" pitchFamily="49" charset="-122"/>
            </a:endParaRPr>
          </a:p>
        </p:txBody>
      </p:sp>
      <p:sp>
        <p:nvSpPr>
          <p:cNvPr id="11" name="矩形 10"/>
          <p:cNvSpPr/>
          <p:nvPr/>
        </p:nvSpPr>
        <p:spPr>
          <a:xfrm>
            <a:off x="2081522" y="162944"/>
            <a:ext cx="4044069" cy="523220"/>
          </a:xfrm>
          <a:prstGeom prst="rect">
            <a:avLst/>
          </a:prstGeom>
        </p:spPr>
        <p:txBody>
          <a:bodyPr wrap="square">
            <a:spAutoFit/>
          </a:bodyPr>
          <a:lstStyle/>
          <a:p>
            <a:r>
              <a:rPr lang="zh-CN" altLang="en-US" sz="2800" b="1" dirty="0" smtClean="0">
                <a:solidFill>
                  <a:srgbClr val="FF0000"/>
                </a:solidFill>
                <a:latin typeface="黑体" panose="02010609060101010101" pitchFamily="49" charset="-122"/>
                <a:ea typeface="黑体" panose="02010609060101010101" pitchFamily="49" charset="-122"/>
              </a:rPr>
              <a:t>抗战胜利的意义？</a:t>
            </a:r>
            <a:endParaRPr lang="zh-CN" altLang="en-US" sz="2800" b="1" dirty="0">
              <a:solidFill>
                <a:srgbClr val="FF0000"/>
              </a:solidFill>
              <a:latin typeface="黑体" panose="02010609060101010101" pitchFamily="49" charset="-122"/>
              <a:ea typeface="黑体" panose="02010609060101010101" pitchFamily="49" charset="-122"/>
            </a:endParaRPr>
          </a:p>
        </p:txBody>
      </p:sp>
      <p:graphicFrame>
        <p:nvGraphicFramePr>
          <p:cNvPr id="9" name="表格 8"/>
          <p:cNvGraphicFramePr>
            <a:graphicFrameLocks noGrp="1"/>
          </p:cNvGraphicFramePr>
          <p:nvPr>
            <p:extLst>
              <p:ext uri="{D42A27DB-BD31-4B8C-83A1-F6EECF244321}">
                <p14:modId xmlns:p14="http://schemas.microsoft.com/office/powerpoint/2010/main" val="1618926645"/>
              </p:ext>
            </p:extLst>
          </p:nvPr>
        </p:nvGraphicFramePr>
        <p:xfrm>
          <a:off x="2080336" y="1514380"/>
          <a:ext cx="8270875" cy="3200399"/>
        </p:xfrm>
        <a:graphic>
          <a:graphicData uri="http://schemas.openxmlformats.org/drawingml/2006/table">
            <a:tbl>
              <a:tblPr firstRow="1" firstCol="1" lastRow="1" lastCol="1" bandRow="1" bandCol="1"/>
              <a:tblGrid>
                <a:gridCol w="3484873">
                  <a:extLst>
                    <a:ext uri="{9D8B030D-6E8A-4147-A177-3AD203B41FA5}">
                      <a16:colId xmlns:a16="http://schemas.microsoft.com/office/drawing/2014/main" xmlns="" val="20000"/>
                    </a:ext>
                  </a:extLst>
                </a:gridCol>
                <a:gridCol w="2320486">
                  <a:extLst>
                    <a:ext uri="{9D8B030D-6E8A-4147-A177-3AD203B41FA5}">
                      <a16:colId xmlns:a16="http://schemas.microsoft.com/office/drawing/2014/main" xmlns="" val="20001"/>
                    </a:ext>
                  </a:extLst>
                </a:gridCol>
                <a:gridCol w="2465516">
                  <a:extLst>
                    <a:ext uri="{9D8B030D-6E8A-4147-A177-3AD203B41FA5}">
                      <a16:colId xmlns:a16="http://schemas.microsoft.com/office/drawing/2014/main" xmlns="" val="20002"/>
                    </a:ext>
                  </a:extLst>
                </a:gridCol>
              </a:tblGrid>
              <a:tr h="526057">
                <a:tc>
                  <a:txBody>
                    <a:bodyPr/>
                    <a:lstStyle/>
                    <a:p>
                      <a:pPr algn="ctr">
                        <a:spcAft>
                          <a:spcPts val="0"/>
                        </a:spcAft>
                      </a:pPr>
                      <a:r>
                        <a:rPr lang="zh-CN" sz="2800" b="1" kern="100" dirty="0">
                          <a:effectLst/>
                          <a:latin typeface="仿宋" panose="02010609060101010101" pitchFamily="49" charset="-122"/>
                          <a:ea typeface="仿宋" panose="02010609060101010101" pitchFamily="49" charset="-122"/>
                        </a:rPr>
                        <a:t>近代列强侵华战争</a:t>
                      </a: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spcAft>
                          <a:spcPts val="0"/>
                        </a:spcAft>
                      </a:pPr>
                      <a:r>
                        <a:rPr lang="zh-CN" sz="2800" b="1" kern="100" dirty="0">
                          <a:effectLst/>
                          <a:latin typeface="仿宋" panose="02010609060101010101" pitchFamily="49" charset="-122"/>
                          <a:ea typeface="仿宋" panose="02010609060101010101" pitchFamily="49" charset="-122"/>
                        </a:rPr>
                        <a:t>结果</a:t>
                      </a: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spcAft>
                          <a:spcPts val="0"/>
                        </a:spcAft>
                      </a:pPr>
                      <a:r>
                        <a:rPr lang="zh-CN" sz="2800" b="1" kern="100" dirty="0">
                          <a:effectLst/>
                          <a:latin typeface="仿宋" panose="02010609060101010101" pitchFamily="49" charset="-122"/>
                          <a:ea typeface="仿宋" panose="02010609060101010101" pitchFamily="49" charset="-122"/>
                        </a:rPr>
                        <a:t>影响</a:t>
                      </a: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10000"/>
                  </a:ext>
                </a:extLst>
              </a:tr>
              <a:tr h="526057">
                <a:tc>
                  <a:txBody>
                    <a:bodyPr/>
                    <a:lstStyle/>
                    <a:p>
                      <a:pPr algn="just">
                        <a:spcAft>
                          <a:spcPts val="0"/>
                        </a:spcAft>
                      </a:pPr>
                      <a:r>
                        <a:rPr lang="zh-CN" sz="2800" kern="100" dirty="0">
                          <a:effectLst/>
                          <a:latin typeface="仿宋" panose="02010609060101010101" pitchFamily="49" charset="-122"/>
                          <a:ea typeface="仿宋" panose="02010609060101010101" pitchFamily="49" charset="-122"/>
                        </a:rPr>
                        <a:t>鸦片战争</a:t>
                      </a: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spcAft>
                          <a:spcPts val="0"/>
                        </a:spcAft>
                      </a:pPr>
                      <a:r>
                        <a:rPr lang="zh-CN" sz="2800" kern="100" dirty="0" smtClean="0">
                          <a:effectLst/>
                          <a:latin typeface="仿宋" panose="02010609060101010101" pitchFamily="49" charset="-122"/>
                          <a:ea typeface="仿宋" panose="02010609060101010101" pitchFamily="49" charset="-122"/>
                        </a:rPr>
                        <a:t>失败</a:t>
                      </a:r>
                      <a:endParaRPr lang="zh-CN" sz="2800" kern="100" dirty="0">
                        <a:effectLst/>
                        <a:latin typeface="仿宋" panose="02010609060101010101" pitchFamily="49" charset="-122"/>
                        <a:ea typeface="仿宋" panose="02010609060101010101" pitchFamily="49" charset="-122"/>
                      </a:endParaRP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rowSpan="4">
                  <a:txBody>
                    <a:bodyPr/>
                    <a:lstStyle/>
                    <a:p>
                      <a:pPr algn="just">
                        <a:spcAft>
                          <a:spcPts val="0"/>
                        </a:spcAft>
                      </a:pPr>
                      <a:r>
                        <a:rPr lang="zh-CN" sz="2800" kern="100" dirty="0">
                          <a:effectLst/>
                          <a:latin typeface="仿宋" panose="02010609060101010101" pitchFamily="49" charset="-122"/>
                          <a:ea typeface="仿宋" panose="02010609060101010101" pitchFamily="49" charset="-122"/>
                        </a:rPr>
                        <a:t>签订了一系列不平等条约，中国沦为半殖民地半封建社会。</a:t>
                      </a: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10001"/>
                  </a:ext>
                </a:extLst>
              </a:tr>
              <a:tr h="526057">
                <a:tc>
                  <a:txBody>
                    <a:bodyPr/>
                    <a:lstStyle/>
                    <a:p>
                      <a:pPr algn="just">
                        <a:spcAft>
                          <a:spcPts val="0"/>
                        </a:spcAft>
                      </a:pPr>
                      <a:r>
                        <a:rPr lang="zh-CN" sz="2800" kern="100">
                          <a:effectLst/>
                          <a:latin typeface="仿宋" panose="02010609060101010101" pitchFamily="49" charset="-122"/>
                          <a:ea typeface="仿宋" panose="02010609060101010101" pitchFamily="49" charset="-122"/>
                        </a:rPr>
                        <a:t>第二次鸦片战争</a:t>
                      </a: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spcAft>
                          <a:spcPts val="0"/>
                        </a:spcAft>
                      </a:pPr>
                      <a:r>
                        <a:rPr lang="zh-CN" sz="2800" kern="100" dirty="0" smtClean="0">
                          <a:effectLst/>
                          <a:latin typeface="仿宋" panose="02010609060101010101" pitchFamily="49" charset="-122"/>
                          <a:ea typeface="仿宋" panose="02010609060101010101" pitchFamily="49" charset="-122"/>
                        </a:rPr>
                        <a:t>失败</a:t>
                      </a:r>
                      <a:endParaRPr lang="zh-CN" sz="2800" kern="100" dirty="0">
                        <a:effectLst/>
                        <a:latin typeface="仿宋" panose="02010609060101010101" pitchFamily="49" charset="-122"/>
                        <a:ea typeface="仿宋" panose="02010609060101010101" pitchFamily="49" charset="-122"/>
                      </a:endParaRP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vMerge="1">
                  <a:txBody>
                    <a:bodyPr/>
                    <a:lstStyle/>
                    <a:p>
                      <a:endParaRPr lang="zh-CN" altLang="en-US"/>
                    </a:p>
                  </a:txBody>
                  <a:tcPr/>
                </a:tc>
                <a:extLst>
                  <a:ext uri="{0D108BD9-81ED-4DB2-BD59-A6C34878D82A}">
                    <a16:rowId xmlns:a16="http://schemas.microsoft.com/office/drawing/2014/main" xmlns="" val="10002"/>
                  </a:ext>
                </a:extLst>
              </a:tr>
              <a:tr h="526057">
                <a:tc>
                  <a:txBody>
                    <a:bodyPr/>
                    <a:lstStyle/>
                    <a:p>
                      <a:pPr algn="just">
                        <a:spcAft>
                          <a:spcPts val="0"/>
                        </a:spcAft>
                      </a:pPr>
                      <a:r>
                        <a:rPr lang="zh-CN" sz="2800" kern="100">
                          <a:effectLst/>
                          <a:latin typeface="仿宋" panose="02010609060101010101" pitchFamily="49" charset="-122"/>
                          <a:ea typeface="仿宋" panose="02010609060101010101" pitchFamily="49" charset="-122"/>
                        </a:rPr>
                        <a:t>甲午中日战争</a:t>
                      </a: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spcAft>
                          <a:spcPts val="0"/>
                        </a:spcAft>
                      </a:pPr>
                      <a:r>
                        <a:rPr lang="zh-CN" sz="2800" kern="100" dirty="0" smtClean="0">
                          <a:effectLst/>
                          <a:latin typeface="仿宋" panose="02010609060101010101" pitchFamily="49" charset="-122"/>
                          <a:ea typeface="仿宋" panose="02010609060101010101" pitchFamily="49" charset="-122"/>
                        </a:rPr>
                        <a:t>失败</a:t>
                      </a:r>
                      <a:endParaRPr lang="zh-CN" sz="2800" kern="100" dirty="0">
                        <a:effectLst/>
                        <a:latin typeface="仿宋" panose="02010609060101010101" pitchFamily="49" charset="-122"/>
                        <a:ea typeface="仿宋" panose="02010609060101010101" pitchFamily="49" charset="-122"/>
                      </a:endParaRP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vMerge="1">
                  <a:txBody>
                    <a:bodyPr/>
                    <a:lstStyle/>
                    <a:p>
                      <a:endParaRPr lang="zh-CN" altLang="en-US"/>
                    </a:p>
                  </a:txBody>
                  <a:tcPr/>
                </a:tc>
                <a:extLst>
                  <a:ext uri="{0D108BD9-81ED-4DB2-BD59-A6C34878D82A}">
                    <a16:rowId xmlns:a16="http://schemas.microsoft.com/office/drawing/2014/main" xmlns="" val="10003"/>
                  </a:ext>
                </a:extLst>
              </a:tr>
              <a:tr h="654737">
                <a:tc>
                  <a:txBody>
                    <a:bodyPr/>
                    <a:lstStyle/>
                    <a:p>
                      <a:pPr algn="just">
                        <a:spcAft>
                          <a:spcPts val="0"/>
                        </a:spcAft>
                      </a:pPr>
                      <a:r>
                        <a:rPr lang="zh-CN" sz="2800" kern="100" dirty="0">
                          <a:effectLst/>
                          <a:latin typeface="仿宋" panose="02010609060101010101" pitchFamily="49" charset="-122"/>
                          <a:ea typeface="仿宋" panose="02010609060101010101" pitchFamily="49" charset="-122"/>
                        </a:rPr>
                        <a:t>八国联军侵华战争</a:t>
                      </a: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spcAft>
                          <a:spcPts val="0"/>
                        </a:spcAft>
                      </a:pPr>
                      <a:r>
                        <a:rPr lang="zh-CN" sz="2800" kern="100" dirty="0" smtClean="0">
                          <a:effectLst/>
                          <a:latin typeface="仿宋" panose="02010609060101010101" pitchFamily="49" charset="-122"/>
                          <a:ea typeface="仿宋" panose="02010609060101010101" pitchFamily="49" charset="-122"/>
                        </a:rPr>
                        <a:t>失败</a:t>
                      </a:r>
                      <a:endParaRPr lang="zh-CN" sz="2800" kern="100" dirty="0">
                        <a:effectLst/>
                        <a:latin typeface="仿宋" panose="02010609060101010101" pitchFamily="49" charset="-122"/>
                        <a:ea typeface="仿宋" panose="02010609060101010101" pitchFamily="49" charset="-122"/>
                      </a:endParaRP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vMerge="1">
                  <a:txBody>
                    <a:bodyPr/>
                    <a:lstStyle/>
                    <a:p>
                      <a:endParaRPr lang="zh-CN" altLang="en-US"/>
                    </a:p>
                  </a:txBody>
                  <a:tcPr/>
                </a:tc>
                <a:extLst>
                  <a:ext uri="{0D108BD9-81ED-4DB2-BD59-A6C34878D82A}">
                    <a16:rowId xmlns:a16="http://schemas.microsoft.com/office/drawing/2014/main" xmlns="" val="10004"/>
                  </a:ext>
                </a:extLst>
              </a:tr>
              <a:tr h="441434">
                <a:tc>
                  <a:txBody>
                    <a:bodyPr/>
                    <a:lstStyle/>
                    <a:p>
                      <a:pPr algn="just">
                        <a:spcAft>
                          <a:spcPts val="0"/>
                        </a:spcAft>
                      </a:pPr>
                      <a:r>
                        <a:rPr lang="en-US" sz="2800" kern="100" dirty="0">
                          <a:effectLst/>
                          <a:latin typeface="仿宋" panose="02010609060101010101" pitchFamily="49" charset="-122"/>
                          <a:ea typeface="仿宋" panose="02010609060101010101" pitchFamily="49" charset="-122"/>
                        </a:rPr>
                        <a:t> </a:t>
                      </a:r>
                      <a:r>
                        <a:rPr lang="zh-CN" altLang="en-US" sz="2800" kern="100" dirty="0" smtClean="0">
                          <a:effectLst/>
                          <a:latin typeface="仿宋" panose="02010609060101010101" pitchFamily="49" charset="-122"/>
                          <a:ea typeface="仿宋" panose="02010609060101010101" pitchFamily="49" charset="-122"/>
                        </a:rPr>
                        <a:t>抗日战争</a:t>
                      </a:r>
                      <a:endParaRPr lang="zh-CN" sz="2800" kern="100" dirty="0">
                        <a:effectLst/>
                        <a:latin typeface="仿宋" panose="02010609060101010101" pitchFamily="49" charset="-122"/>
                        <a:ea typeface="仿宋" panose="02010609060101010101" pitchFamily="49" charset="-122"/>
                      </a:endParaRP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spcAft>
                          <a:spcPts val="0"/>
                        </a:spcAft>
                      </a:pPr>
                      <a:r>
                        <a:rPr lang="zh-CN" altLang="en-US" sz="2800" kern="100" dirty="0" smtClean="0">
                          <a:effectLst/>
                          <a:latin typeface="仿宋" panose="02010609060101010101" pitchFamily="49" charset="-122"/>
                          <a:ea typeface="仿宋" panose="02010609060101010101" pitchFamily="49" charset="-122"/>
                        </a:rPr>
                        <a:t>胜利</a:t>
                      </a:r>
                      <a:r>
                        <a:rPr lang="en-US" sz="2800" kern="100" dirty="0">
                          <a:effectLst/>
                          <a:latin typeface="仿宋" panose="02010609060101010101" pitchFamily="49" charset="-122"/>
                          <a:ea typeface="仿宋" panose="02010609060101010101" pitchFamily="49" charset="-122"/>
                        </a:rPr>
                        <a:t> </a:t>
                      </a:r>
                      <a:endParaRPr lang="zh-CN" sz="2800" kern="100" dirty="0">
                        <a:effectLst/>
                        <a:latin typeface="仿宋" panose="02010609060101010101" pitchFamily="49" charset="-122"/>
                        <a:ea typeface="仿宋" panose="02010609060101010101" pitchFamily="49" charset="-122"/>
                      </a:endParaRP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just">
                        <a:spcAft>
                          <a:spcPts val="0"/>
                        </a:spcAft>
                      </a:pPr>
                      <a:r>
                        <a:rPr lang="en-US" sz="1100" kern="100" dirty="0">
                          <a:effectLst/>
                          <a:latin typeface="仿宋" panose="02010609060101010101" pitchFamily="49" charset="-122"/>
                          <a:ea typeface="仿宋" panose="02010609060101010101" pitchFamily="49" charset="-122"/>
                        </a:rPr>
                        <a:t> </a:t>
                      </a:r>
                      <a:endParaRPr lang="zh-CN" sz="1100" kern="100" dirty="0">
                        <a:effectLst/>
                        <a:latin typeface="仿宋" panose="02010609060101010101" pitchFamily="49" charset="-122"/>
                        <a:ea typeface="仿宋" panose="02010609060101010101" pitchFamily="49" charset="-122"/>
                      </a:endParaRPr>
                    </a:p>
                  </a:txBody>
                  <a:tcPr marL="68585" marR="6858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10005"/>
                  </a:ext>
                </a:extLst>
              </a:tr>
            </a:tbl>
          </a:graphicData>
        </a:graphic>
      </p:graphicFrame>
      <p:cxnSp>
        <p:nvCxnSpPr>
          <p:cNvPr id="12" name="直接连接符 11"/>
          <p:cNvCxnSpPr/>
          <p:nvPr/>
        </p:nvCxnSpPr>
        <p:spPr>
          <a:xfrm>
            <a:off x="7871536" y="4257579"/>
            <a:ext cx="2479675" cy="4572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矩形 12"/>
          <p:cNvSpPr>
            <a:spLocks noChangeArrowheads="1"/>
          </p:cNvSpPr>
          <p:nvPr/>
        </p:nvSpPr>
        <p:spPr bwMode="auto">
          <a:xfrm>
            <a:off x="3570896" y="4986592"/>
            <a:ext cx="7020164"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125000"/>
              </a:lnSpc>
              <a:spcBef>
                <a:spcPct val="0"/>
              </a:spcBef>
              <a:buFontTx/>
              <a:buNone/>
            </a:pPr>
            <a:r>
              <a:rPr lang="en-US" altLang="zh-CN" sz="2800" dirty="0" smtClean="0">
                <a:solidFill>
                  <a:srgbClr val="FF0000"/>
                </a:solidFill>
                <a:latin typeface="黑体" panose="02010609060101010101" pitchFamily="49" charset="-122"/>
                <a:ea typeface="黑体" panose="02010609060101010101" pitchFamily="49" charset="-122"/>
              </a:rPr>
              <a:t>1.</a:t>
            </a:r>
            <a:r>
              <a:rPr lang="zh-CN" altLang="en-US" sz="2800" dirty="0" smtClean="0">
                <a:solidFill>
                  <a:srgbClr val="FF0000"/>
                </a:solidFill>
                <a:latin typeface="黑体" panose="02010609060101010101" pitchFamily="49" charset="-122"/>
                <a:ea typeface="黑体" panose="02010609060101010101" pitchFamily="49" charset="-122"/>
              </a:rPr>
              <a:t>中国</a:t>
            </a:r>
            <a:r>
              <a:rPr lang="zh-CN" altLang="en-US" sz="2800" dirty="0">
                <a:solidFill>
                  <a:srgbClr val="FF0000"/>
                </a:solidFill>
                <a:latin typeface="黑体" panose="02010609060101010101" pitchFamily="49" charset="-122"/>
                <a:ea typeface="黑体" panose="02010609060101010101" pitchFamily="49" charset="-122"/>
              </a:rPr>
              <a:t>抗日战争是中国近代以来反抗外敌入侵第一次取得完全胜利的民族解放战争。</a:t>
            </a:r>
            <a:endParaRPr lang="zh-CN" altLang="en-US" sz="2800" dirty="0">
              <a:solidFill>
                <a:srgbClr val="FF0000"/>
              </a:solidFill>
            </a:endParaRPr>
          </a:p>
        </p:txBody>
      </p:sp>
    </p:spTree>
    <p:extLst>
      <p:ext uri="{BB962C8B-B14F-4D97-AF65-F5344CB8AC3E}">
        <p14:creationId xmlns:p14="http://schemas.microsoft.com/office/powerpoint/2010/main" val="149482809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a:spLocks noChangeArrowheads="1"/>
          </p:cNvSpPr>
          <p:nvPr/>
        </p:nvSpPr>
        <p:spPr bwMode="auto">
          <a:xfrm>
            <a:off x="1577263" y="5234327"/>
            <a:ext cx="9645590"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125000"/>
              </a:lnSpc>
              <a:spcBef>
                <a:spcPct val="0"/>
              </a:spcBef>
              <a:buFontTx/>
              <a:buNone/>
            </a:pPr>
            <a:r>
              <a:rPr lang="en-US" altLang="zh-CN" sz="2800" dirty="0" smtClean="0">
                <a:solidFill>
                  <a:srgbClr val="FF0000"/>
                </a:solidFill>
                <a:latin typeface="黑体" panose="02010609060101010101" pitchFamily="49" charset="-122"/>
                <a:ea typeface="黑体" panose="02010609060101010101" pitchFamily="49" charset="-122"/>
              </a:rPr>
              <a:t>2.</a:t>
            </a:r>
            <a:r>
              <a:rPr lang="zh-CN" altLang="en-US" sz="2800" dirty="0" smtClean="0">
                <a:solidFill>
                  <a:srgbClr val="FF0000"/>
                </a:solidFill>
                <a:latin typeface="黑体" panose="02010609060101010101" pitchFamily="49" charset="-122"/>
                <a:ea typeface="黑体" panose="02010609060101010101" pitchFamily="49" charset="-122"/>
              </a:rPr>
              <a:t>中国</a:t>
            </a:r>
            <a:r>
              <a:rPr lang="zh-CN" altLang="en-US" sz="2800" dirty="0">
                <a:solidFill>
                  <a:srgbClr val="FF0000"/>
                </a:solidFill>
                <a:latin typeface="黑体" panose="02010609060101010101" pitchFamily="49" charset="-122"/>
                <a:ea typeface="黑体" panose="02010609060101010101" pitchFamily="49" charset="-122"/>
              </a:rPr>
              <a:t>战场是世界反法西斯战争的东方主战场，为世界反法西斯战争的胜利做出了巨大贡献。</a:t>
            </a:r>
            <a:endParaRPr lang="zh-CN" altLang="en-US" sz="2800" dirty="0">
              <a:solidFill>
                <a:srgbClr val="FF0000"/>
              </a:solidFill>
            </a:endParaRPr>
          </a:p>
        </p:txBody>
      </p:sp>
      <p:pic>
        <p:nvPicPr>
          <p:cNvPr id="7" name="图片 6"/>
          <p:cNvPicPr>
            <a:picLocks noChangeAspect="1"/>
          </p:cNvPicPr>
          <p:nvPr/>
        </p:nvPicPr>
        <p:blipFill rotWithShape="1">
          <a:blip r:embed="rId2" cstate="print">
            <a:extLst>
              <a:ext uri="{28A0092B-C50C-407E-A947-70E740481C1C}">
                <a14:useLocalDpi xmlns:a14="http://schemas.microsoft.com/office/drawing/2010/main" val="0"/>
              </a:ext>
            </a:extLst>
          </a:blip>
          <a:srcRect l="1877" t="15923" r="744" b="18058"/>
          <a:stretch/>
        </p:blipFill>
        <p:spPr>
          <a:xfrm>
            <a:off x="1577263" y="390615"/>
            <a:ext cx="8904303" cy="4527613"/>
          </a:xfrm>
          <a:prstGeom prst="rect">
            <a:avLst/>
          </a:prstGeom>
        </p:spPr>
      </p:pic>
    </p:spTree>
    <p:extLst>
      <p:ext uri="{BB962C8B-B14F-4D97-AF65-F5344CB8AC3E}">
        <p14:creationId xmlns:p14="http://schemas.microsoft.com/office/powerpoint/2010/main" val="3949394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内容占位符 2"/>
          <p:cNvSpPr>
            <a:spLocks noGrp="1"/>
          </p:cNvSpPr>
          <p:nvPr>
            <p:ph idx="1"/>
          </p:nvPr>
        </p:nvSpPr>
        <p:spPr>
          <a:xfrm>
            <a:off x="1661604" y="891466"/>
            <a:ext cx="9595282" cy="3360938"/>
          </a:xfrm>
        </p:spPr>
        <p:txBody>
          <a:bodyPr/>
          <a:lstStyle/>
          <a:p>
            <a:pPr marL="0" indent="0">
              <a:lnSpc>
                <a:spcPct val="125000"/>
              </a:lnSpc>
              <a:buNone/>
            </a:pPr>
            <a:r>
              <a:rPr lang="zh-CN" altLang="en-US" sz="2800" dirty="0">
                <a:solidFill>
                  <a:schemeClr val="tx1"/>
                </a:solidFill>
                <a:latin typeface="黑体" panose="02010609060101010101" pitchFamily="49" charset="-122"/>
                <a:ea typeface="黑体" panose="02010609060101010101" pitchFamily="49" charset="-122"/>
              </a:rPr>
              <a:t>    </a:t>
            </a:r>
            <a:r>
              <a:rPr lang="en-US" altLang="zh-CN" sz="2800" dirty="0" smtClean="0">
                <a:solidFill>
                  <a:schemeClr val="tx1"/>
                </a:solidFill>
                <a:latin typeface="楷体" panose="02010609060101010101" pitchFamily="49" charset="-122"/>
                <a:ea typeface="楷体" panose="02010609060101010101" pitchFamily="49" charset="-122"/>
              </a:rPr>
              <a:t>1942</a:t>
            </a:r>
            <a:r>
              <a:rPr lang="zh-CN" altLang="en-US" sz="2800" dirty="0">
                <a:solidFill>
                  <a:schemeClr val="tx1"/>
                </a:solidFill>
                <a:latin typeface="楷体" panose="02010609060101010101" pitchFamily="49" charset="-122"/>
                <a:ea typeface="楷体" panose="02010609060101010101" pitchFamily="49" charset="-122"/>
              </a:rPr>
              <a:t>年的</a:t>
            </a:r>
            <a:r>
              <a:rPr lang="en-US" altLang="zh-CN" sz="2800" dirty="0">
                <a:solidFill>
                  <a:schemeClr val="tx1"/>
                </a:solidFill>
                <a:latin typeface="楷体" panose="02010609060101010101" pitchFamily="49" charset="-122"/>
                <a:ea typeface="楷体" panose="02010609060101010101" pitchFamily="49" charset="-122"/>
              </a:rPr>
              <a:t>1</a:t>
            </a:r>
            <a:r>
              <a:rPr lang="zh-CN" altLang="en-US" sz="2800" dirty="0">
                <a:solidFill>
                  <a:schemeClr val="tx1"/>
                </a:solidFill>
                <a:latin typeface="楷体" panose="02010609060101010101" pitchFamily="49" charset="-122"/>
                <a:ea typeface="楷体" panose="02010609060101010101" pitchFamily="49" charset="-122"/>
              </a:rPr>
              <a:t>月</a:t>
            </a:r>
            <a:r>
              <a:rPr lang="en-US" altLang="zh-CN" sz="2800" dirty="0">
                <a:solidFill>
                  <a:schemeClr val="tx1"/>
                </a:solidFill>
                <a:latin typeface="楷体" panose="02010609060101010101" pitchFamily="49" charset="-122"/>
                <a:ea typeface="楷体" panose="02010609060101010101" pitchFamily="49" charset="-122"/>
              </a:rPr>
              <a:t>1</a:t>
            </a:r>
            <a:r>
              <a:rPr lang="zh-CN" altLang="en-US" sz="2800" dirty="0">
                <a:solidFill>
                  <a:schemeClr val="tx1"/>
                </a:solidFill>
                <a:latin typeface="楷体" panose="02010609060101010101" pitchFamily="49" charset="-122"/>
                <a:ea typeface="楷体" panose="02010609060101010101" pitchFamily="49" charset="-122"/>
              </a:rPr>
              <a:t>日，由美国倡议，</a:t>
            </a:r>
            <a:r>
              <a:rPr lang="en-US" altLang="zh-CN" sz="2800" dirty="0">
                <a:solidFill>
                  <a:schemeClr val="tx1"/>
                </a:solidFill>
                <a:latin typeface="楷体" panose="02010609060101010101" pitchFamily="49" charset="-122"/>
                <a:ea typeface="楷体" panose="02010609060101010101" pitchFamily="49" charset="-122"/>
              </a:rPr>
              <a:t>26</a:t>
            </a:r>
            <a:r>
              <a:rPr lang="zh-CN" altLang="en-US" sz="2800" dirty="0">
                <a:solidFill>
                  <a:schemeClr val="tx1"/>
                </a:solidFill>
                <a:latin typeface="楷体" panose="02010609060101010101" pitchFamily="49" charset="-122"/>
                <a:ea typeface="楷体" panose="02010609060101010101" pitchFamily="49" charset="-122"/>
              </a:rPr>
              <a:t>个国家在华盛顿举行会议，签署了</a:t>
            </a:r>
            <a:r>
              <a:rPr lang="en-US" altLang="zh-CN" sz="2800" dirty="0">
                <a:solidFill>
                  <a:schemeClr val="tx1"/>
                </a:solidFill>
                <a:latin typeface="楷体" panose="02010609060101010101" pitchFamily="49" charset="-122"/>
                <a:ea typeface="楷体" panose="02010609060101010101" pitchFamily="49" charset="-122"/>
              </a:rPr>
              <a:t>《</a:t>
            </a:r>
            <a:r>
              <a:rPr lang="zh-CN" altLang="en-US" sz="2800" dirty="0">
                <a:solidFill>
                  <a:schemeClr val="tx1"/>
                </a:solidFill>
                <a:latin typeface="楷体" panose="02010609060101010101" pitchFamily="49" charset="-122"/>
                <a:ea typeface="楷体" panose="02010609060101010101" pitchFamily="49" charset="-122"/>
              </a:rPr>
              <a:t>联合国家宣言</a:t>
            </a:r>
            <a:r>
              <a:rPr lang="en-US" altLang="zh-CN" sz="2800" dirty="0">
                <a:solidFill>
                  <a:schemeClr val="tx1"/>
                </a:solidFill>
                <a:latin typeface="楷体" panose="02010609060101010101" pitchFamily="49" charset="-122"/>
                <a:ea typeface="楷体" panose="02010609060101010101" pitchFamily="49" charset="-122"/>
              </a:rPr>
              <a:t>》……《</a:t>
            </a:r>
            <a:r>
              <a:rPr lang="zh-CN" altLang="en-US" sz="2800" dirty="0">
                <a:solidFill>
                  <a:schemeClr val="tx1"/>
                </a:solidFill>
                <a:latin typeface="楷体" panose="02010609060101010101" pitchFamily="49" charset="-122"/>
                <a:ea typeface="楷体" panose="02010609060101010101" pitchFamily="49" charset="-122"/>
              </a:rPr>
              <a:t>宣言</a:t>
            </a:r>
            <a:r>
              <a:rPr lang="en-US" altLang="zh-CN" sz="2800" dirty="0">
                <a:solidFill>
                  <a:schemeClr val="tx1"/>
                </a:solidFill>
                <a:latin typeface="楷体" panose="02010609060101010101" pitchFamily="49" charset="-122"/>
                <a:ea typeface="楷体" panose="02010609060101010101" pitchFamily="49" charset="-122"/>
              </a:rPr>
              <a:t>》</a:t>
            </a:r>
            <a:r>
              <a:rPr lang="zh-CN" altLang="en-US" sz="2800" dirty="0">
                <a:solidFill>
                  <a:schemeClr val="tx1"/>
                </a:solidFill>
                <a:latin typeface="楷体" panose="02010609060101010101" pitchFamily="49" charset="-122"/>
                <a:ea typeface="楷体" panose="02010609060101010101" pitchFamily="49" charset="-122"/>
              </a:rPr>
              <a:t>的发表标志着国际反法西斯同盟的最后形成</a:t>
            </a:r>
            <a:r>
              <a:rPr lang="en-US" altLang="zh-CN" sz="2800" dirty="0">
                <a:solidFill>
                  <a:schemeClr val="tx1"/>
                </a:solidFill>
                <a:latin typeface="楷体" panose="02010609060101010101" pitchFamily="49" charset="-122"/>
                <a:ea typeface="楷体" panose="02010609060101010101" pitchFamily="49" charset="-122"/>
              </a:rPr>
              <a:t>……《</a:t>
            </a:r>
            <a:r>
              <a:rPr lang="zh-CN" altLang="en-US" sz="2800" dirty="0">
                <a:solidFill>
                  <a:schemeClr val="tx1"/>
                </a:solidFill>
                <a:latin typeface="楷体" panose="02010609060101010101" pitchFamily="49" charset="-122"/>
                <a:ea typeface="楷体" panose="02010609060101010101" pitchFamily="49" charset="-122"/>
              </a:rPr>
              <a:t>宣言</a:t>
            </a:r>
            <a:r>
              <a:rPr lang="en-US" altLang="zh-CN" sz="2800" dirty="0">
                <a:solidFill>
                  <a:schemeClr val="tx1"/>
                </a:solidFill>
                <a:latin typeface="楷体" panose="02010609060101010101" pitchFamily="49" charset="-122"/>
                <a:ea typeface="楷体" panose="02010609060101010101" pitchFamily="49" charset="-122"/>
              </a:rPr>
              <a:t>》</a:t>
            </a:r>
            <a:r>
              <a:rPr lang="zh-CN" altLang="en-US" sz="2800" dirty="0">
                <a:solidFill>
                  <a:schemeClr val="tx1"/>
                </a:solidFill>
                <a:latin typeface="楷体" panose="02010609060101010101" pitchFamily="49" charset="-122"/>
                <a:ea typeface="楷体" panose="02010609060101010101" pitchFamily="49" charset="-122"/>
              </a:rPr>
              <a:t>由美英苏中四国领衔，其余</a:t>
            </a:r>
            <a:r>
              <a:rPr lang="en-US" altLang="zh-CN" sz="2800" dirty="0">
                <a:solidFill>
                  <a:schemeClr val="tx1"/>
                </a:solidFill>
                <a:latin typeface="楷体" panose="02010609060101010101" pitchFamily="49" charset="-122"/>
                <a:ea typeface="楷体" panose="02010609060101010101" pitchFamily="49" charset="-122"/>
              </a:rPr>
              <a:t>22</a:t>
            </a:r>
            <a:r>
              <a:rPr lang="zh-CN" altLang="en-US" sz="2800" dirty="0">
                <a:solidFill>
                  <a:schemeClr val="tx1"/>
                </a:solidFill>
                <a:latin typeface="楷体" panose="02010609060101010101" pitchFamily="49" charset="-122"/>
                <a:ea typeface="楷体" panose="02010609060101010101" pitchFamily="49" charset="-122"/>
              </a:rPr>
              <a:t>国则按照国名的英文字母依次排列</a:t>
            </a:r>
            <a:r>
              <a:rPr lang="en-US" altLang="zh-CN" sz="2800" dirty="0">
                <a:solidFill>
                  <a:schemeClr val="tx1"/>
                </a:solidFill>
                <a:latin typeface="楷体" panose="02010609060101010101" pitchFamily="49" charset="-122"/>
                <a:ea typeface="楷体" panose="02010609060101010101" pitchFamily="49" charset="-122"/>
              </a:rPr>
              <a:t>……</a:t>
            </a:r>
          </a:p>
          <a:p>
            <a:pPr marL="0" indent="0">
              <a:lnSpc>
                <a:spcPct val="125000"/>
              </a:lnSpc>
              <a:buNone/>
            </a:pPr>
            <a:r>
              <a:rPr lang="en-US" altLang="zh-CN" sz="2800" dirty="0">
                <a:solidFill>
                  <a:schemeClr val="tx1"/>
                </a:solidFill>
                <a:latin typeface="楷体" panose="02010609060101010101" pitchFamily="49" charset="-122"/>
                <a:ea typeface="楷体" panose="02010609060101010101" pitchFamily="49" charset="-122"/>
              </a:rPr>
              <a:t>        </a:t>
            </a:r>
            <a:r>
              <a:rPr lang="en-US" altLang="zh-CN" sz="2800" dirty="0" smtClean="0">
                <a:solidFill>
                  <a:schemeClr val="tx1"/>
                </a:solidFill>
                <a:latin typeface="楷体" panose="02010609060101010101" pitchFamily="49" charset="-122"/>
                <a:ea typeface="楷体" panose="02010609060101010101" pitchFamily="49" charset="-122"/>
              </a:rPr>
              <a:t>         ——</a:t>
            </a:r>
            <a:r>
              <a:rPr lang="zh-CN" altLang="en-US" sz="2800" dirty="0">
                <a:solidFill>
                  <a:schemeClr val="tx1"/>
                </a:solidFill>
                <a:latin typeface="楷体" panose="02010609060101010101" pitchFamily="49" charset="-122"/>
                <a:ea typeface="楷体" panose="02010609060101010101" pitchFamily="49" charset="-122"/>
              </a:rPr>
              <a:t>张弘毅编著</a:t>
            </a:r>
            <a:r>
              <a:rPr lang="en-US" altLang="zh-CN" sz="2800" dirty="0">
                <a:solidFill>
                  <a:schemeClr val="tx1"/>
                </a:solidFill>
                <a:latin typeface="楷体" panose="02010609060101010101" pitchFamily="49" charset="-122"/>
                <a:ea typeface="楷体" panose="02010609060101010101" pitchFamily="49" charset="-122"/>
              </a:rPr>
              <a:t>《</a:t>
            </a:r>
            <a:r>
              <a:rPr lang="zh-CN" altLang="en-US" sz="2800" dirty="0">
                <a:solidFill>
                  <a:schemeClr val="tx1"/>
                </a:solidFill>
                <a:latin typeface="楷体" panose="02010609060101010101" pitchFamily="49" charset="-122"/>
                <a:ea typeface="楷体" panose="02010609060101010101" pitchFamily="49" charset="-122"/>
              </a:rPr>
              <a:t>现代国际关系发展史</a:t>
            </a:r>
            <a:r>
              <a:rPr lang="en-US" altLang="zh-CN" sz="2800" dirty="0">
                <a:solidFill>
                  <a:schemeClr val="tx1"/>
                </a:solidFill>
                <a:latin typeface="楷体" panose="02010609060101010101" pitchFamily="49" charset="-122"/>
                <a:ea typeface="楷体" panose="02010609060101010101" pitchFamily="49" charset="-122"/>
              </a:rPr>
              <a:t>》</a:t>
            </a:r>
            <a:endParaRPr lang="zh-CN" altLang="en-US" sz="2800" dirty="0">
              <a:solidFill>
                <a:schemeClr val="tx1"/>
              </a:solidFill>
              <a:latin typeface="楷体" panose="02010609060101010101" pitchFamily="49" charset="-122"/>
              <a:ea typeface="楷体" panose="02010609060101010101" pitchFamily="49" charset="-122"/>
            </a:endParaRPr>
          </a:p>
        </p:txBody>
      </p:sp>
      <p:sp>
        <p:nvSpPr>
          <p:cNvPr id="3" name="矩形 2"/>
          <p:cNvSpPr>
            <a:spLocks noChangeArrowheads="1"/>
          </p:cNvSpPr>
          <p:nvPr/>
        </p:nvSpPr>
        <p:spPr bwMode="auto">
          <a:xfrm>
            <a:off x="3608033" y="4647461"/>
            <a:ext cx="61722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dirty="0" smtClean="0">
                <a:solidFill>
                  <a:srgbClr val="FF0000"/>
                </a:solidFill>
                <a:latin typeface="黑体" panose="02010609060101010101" pitchFamily="49" charset="-122"/>
                <a:ea typeface="黑体" panose="02010609060101010101" pitchFamily="49" charset="-122"/>
              </a:rPr>
              <a:t>3.</a:t>
            </a:r>
            <a:r>
              <a:rPr lang="zh-CN" altLang="en-US" dirty="0" smtClean="0">
                <a:solidFill>
                  <a:srgbClr val="FF0000"/>
                </a:solidFill>
                <a:latin typeface="黑体" panose="02010609060101010101" pitchFamily="49" charset="-122"/>
                <a:ea typeface="黑体" panose="02010609060101010101" pitchFamily="49" charset="-122"/>
              </a:rPr>
              <a:t>中国</a:t>
            </a:r>
            <a:r>
              <a:rPr lang="zh-CN" altLang="en-US" dirty="0">
                <a:solidFill>
                  <a:srgbClr val="FF0000"/>
                </a:solidFill>
                <a:latin typeface="黑体" panose="02010609060101010101" pitchFamily="49" charset="-122"/>
                <a:ea typeface="黑体" panose="02010609060101010101" pitchFamily="49" charset="-122"/>
              </a:rPr>
              <a:t>的国际地位得到提高。</a:t>
            </a:r>
            <a:endParaRPr lang="zh-CN" altLang="en-US" dirty="0">
              <a:solidFill>
                <a:srgbClr val="FF0000"/>
              </a:solidFill>
            </a:endParaRPr>
          </a:p>
        </p:txBody>
      </p:sp>
    </p:spTree>
    <p:extLst>
      <p:ext uri="{BB962C8B-B14F-4D97-AF65-F5344CB8AC3E}">
        <p14:creationId xmlns:p14="http://schemas.microsoft.com/office/powerpoint/2010/main" val="17236264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138657" y="-1"/>
            <a:ext cx="896645" cy="4128117"/>
          </a:xfrm>
          <a:prstGeom prst="rect">
            <a:avLst/>
          </a:prstGeom>
        </p:spPr>
        <p:txBody>
          <a:bodyPr vert="eaVert"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zh-CN" altLang="en-US" dirty="0" smtClean="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单元知识网络</a:t>
            </a:r>
            <a:endParaRPr lang="zh-CN" altLang="en-US" dirty="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236" y="868995"/>
            <a:ext cx="9126963" cy="4688427"/>
          </a:xfrm>
          <a:prstGeom prst="rect">
            <a:avLst/>
          </a:prstGeom>
        </p:spPr>
      </p:pic>
    </p:spTree>
    <p:extLst>
      <p:ext uri="{BB962C8B-B14F-4D97-AF65-F5344CB8AC3E}">
        <p14:creationId xmlns:p14="http://schemas.microsoft.com/office/powerpoint/2010/main" val="742375629"/>
      </p:ext>
    </p:extLst>
  </p:cSld>
  <p:clrMapOvr>
    <a:masterClrMapping/>
  </p:clrMapOvr>
  <p:transition spd="slow">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57988" y="79759"/>
            <a:ext cx="4185761" cy="461665"/>
          </a:xfrm>
          <a:prstGeom prst="rect">
            <a:avLst/>
          </a:prstGeom>
          <a:ln>
            <a:solidFill>
              <a:srgbClr val="FF0000"/>
            </a:solidFill>
          </a:ln>
        </p:spPr>
        <p:txBody>
          <a:bodyPr wrap="none">
            <a:spAutoFit/>
          </a:bodyPr>
          <a:lstStyle/>
          <a:p>
            <a:r>
              <a:rPr lang="zh-CN" altLang="en-US" sz="2400" dirty="0" smtClean="0">
                <a:solidFill>
                  <a:srgbClr val="FF0000"/>
                </a:solidFill>
                <a:latin typeface="隶书" panose="02010509060101010101" pitchFamily="49" charset="-122"/>
                <a:ea typeface="隶书" panose="02010509060101010101" pitchFamily="49" charset="-122"/>
              </a:rPr>
              <a:t>中国近代史上的两次国共合作</a:t>
            </a:r>
            <a:endParaRPr lang="zh-CN" altLang="en-US" sz="2400" dirty="0">
              <a:solidFill>
                <a:srgbClr val="FF0000"/>
              </a:solidFill>
              <a:latin typeface="隶书" panose="02010509060101010101" pitchFamily="49" charset="-122"/>
              <a:ea typeface="隶书" panose="02010509060101010101" pitchFamily="49"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1823405705"/>
              </p:ext>
            </p:extLst>
          </p:nvPr>
        </p:nvGraphicFramePr>
        <p:xfrm>
          <a:off x="757988" y="731092"/>
          <a:ext cx="11333398" cy="4833456"/>
        </p:xfrm>
        <a:graphic>
          <a:graphicData uri="http://schemas.openxmlformats.org/drawingml/2006/table">
            <a:tbl>
              <a:tblPr/>
              <a:tblGrid>
                <a:gridCol w="1221732">
                  <a:extLst>
                    <a:ext uri="{9D8B030D-6E8A-4147-A177-3AD203B41FA5}">
                      <a16:colId xmlns:a16="http://schemas.microsoft.com/office/drawing/2014/main" xmlns="" val="258266885"/>
                    </a:ext>
                  </a:extLst>
                </a:gridCol>
                <a:gridCol w="1171853">
                  <a:extLst>
                    <a:ext uri="{9D8B030D-6E8A-4147-A177-3AD203B41FA5}">
                      <a16:colId xmlns:a16="http://schemas.microsoft.com/office/drawing/2014/main" xmlns="" val="2240696183"/>
                    </a:ext>
                  </a:extLst>
                </a:gridCol>
                <a:gridCol w="1154097">
                  <a:extLst>
                    <a:ext uri="{9D8B030D-6E8A-4147-A177-3AD203B41FA5}">
                      <a16:colId xmlns:a16="http://schemas.microsoft.com/office/drawing/2014/main" xmlns="" val="2938159244"/>
                    </a:ext>
                  </a:extLst>
                </a:gridCol>
                <a:gridCol w="2370338">
                  <a:extLst>
                    <a:ext uri="{9D8B030D-6E8A-4147-A177-3AD203B41FA5}">
                      <a16:colId xmlns:a16="http://schemas.microsoft.com/office/drawing/2014/main" xmlns="" val="1446070044"/>
                    </a:ext>
                  </a:extLst>
                </a:gridCol>
                <a:gridCol w="2050742">
                  <a:extLst>
                    <a:ext uri="{9D8B030D-6E8A-4147-A177-3AD203B41FA5}">
                      <a16:colId xmlns:a16="http://schemas.microsoft.com/office/drawing/2014/main" xmlns="" val="3324609511"/>
                    </a:ext>
                  </a:extLst>
                </a:gridCol>
                <a:gridCol w="3364636">
                  <a:extLst>
                    <a:ext uri="{9D8B030D-6E8A-4147-A177-3AD203B41FA5}">
                      <a16:colId xmlns:a16="http://schemas.microsoft.com/office/drawing/2014/main" xmlns="" val="1353904657"/>
                    </a:ext>
                  </a:extLst>
                </a:gridCol>
              </a:tblGrid>
              <a:tr h="330851">
                <a:tc>
                  <a:txBody>
                    <a:bodyPr/>
                    <a:lstStyle/>
                    <a:p>
                      <a:pPr algn="ctr"/>
                      <a:endParaRPr lang="zh-CN" altLang="en-US" sz="2200" b="1" dirty="0">
                        <a:effectLst/>
                        <a:latin typeface="仿宋" panose="02010609060101010101" pitchFamily="49" charset="-122"/>
                        <a:ea typeface="仿宋" panose="02010609060101010101" pitchFamily="49" charset="-122"/>
                      </a:endParaRP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5F5F5"/>
                    </a:solidFill>
                  </a:tcPr>
                </a:tc>
                <a:tc>
                  <a:txBody>
                    <a:bodyPr/>
                    <a:lstStyle/>
                    <a:p>
                      <a:pPr algn="ctr"/>
                      <a:r>
                        <a:rPr lang="zh-CN" altLang="en-US" sz="2200" b="1" dirty="0">
                          <a:effectLst/>
                          <a:latin typeface="黑体" panose="02010609060101010101" pitchFamily="49" charset="-122"/>
                          <a:ea typeface="黑体" panose="02010609060101010101" pitchFamily="49" charset="-122"/>
                        </a:rPr>
                        <a:t>时期</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5F5F5"/>
                    </a:solidFill>
                  </a:tcPr>
                </a:tc>
                <a:tc>
                  <a:txBody>
                    <a:bodyPr/>
                    <a:lstStyle/>
                    <a:p>
                      <a:pPr algn="ctr"/>
                      <a:r>
                        <a:rPr lang="zh-CN" altLang="en-US" sz="2200" b="1" dirty="0">
                          <a:effectLst/>
                          <a:latin typeface="黑体" panose="02010609060101010101" pitchFamily="49" charset="-122"/>
                          <a:ea typeface="黑体" panose="02010609060101010101" pitchFamily="49" charset="-122"/>
                        </a:rPr>
                        <a:t>时间</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5F5F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200" b="1" dirty="0" smtClean="0">
                          <a:effectLst/>
                          <a:latin typeface="黑体" panose="02010609060101010101" pitchFamily="49" charset="-122"/>
                          <a:ea typeface="黑体" panose="02010609060101010101" pitchFamily="49" charset="-122"/>
                        </a:rPr>
                        <a:t>背景</a:t>
                      </a:r>
                      <a:endParaRPr lang="zh-CN" altLang="en-US" sz="2200" b="1" dirty="0">
                        <a:effectLst/>
                        <a:latin typeface="黑体" panose="02010609060101010101" pitchFamily="49" charset="-122"/>
                        <a:ea typeface="黑体" panose="02010609060101010101" pitchFamily="49" charset="-122"/>
                      </a:endParaRP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5F5F5"/>
                    </a:solidFill>
                  </a:tcPr>
                </a:tc>
                <a:tc>
                  <a:txBody>
                    <a:bodyPr/>
                    <a:lstStyle/>
                    <a:p>
                      <a:pPr algn="ctr"/>
                      <a:r>
                        <a:rPr lang="zh-CN" altLang="en-US" sz="2200" b="1" dirty="0">
                          <a:effectLst/>
                          <a:latin typeface="黑体" panose="02010609060101010101" pitchFamily="49" charset="-122"/>
                          <a:ea typeface="黑体" panose="02010609060101010101" pitchFamily="49" charset="-122"/>
                        </a:rPr>
                        <a:t>标志</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5F5F5"/>
                    </a:solidFill>
                  </a:tcPr>
                </a:tc>
                <a:tc>
                  <a:txBody>
                    <a:bodyPr/>
                    <a:lstStyle/>
                    <a:p>
                      <a:pPr algn="ctr"/>
                      <a:r>
                        <a:rPr lang="zh-CN" altLang="en-US" sz="2200" b="1" dirty="0">
                          <a:effectLst/>
                          <a:latin typeface="黑体" panose="02010609060101010101" pitchFamily="49" charset="-122"/>
                          <a:ea typeface="黑体" panose="02010609060101010101" pitchFamily="49" charset="-122"/>
                        </a:rPr>
                        <a:t>影响</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5F5F5"/>
                    </a:solidFill>
                  </a:tcPr>
                </a:tc>
                <a:extLst>
                  <a:ext uri="{0D108BD9-81ED-4DB2-BD59-A6C34878D82A}">
                    <a16:rowId xmlns:a16="http://schemas.microsoft.com/office/drawing/2014/main" xmlns="" val="4163721948"/>
                  </a:ext>
                </a:extLst>
              </a:tr>
              <a:tr h="756230">
                <a:tc>
                  <a:txBody>
                    <a:bodyPr/>
                    <a:lstStyle/>
                    <a:p>
                      <a:pPr algn="ctr"/>
                      <a:r>
                        <a:rPr lang="zh-CN" altLang="en-US" sz="2200" b="1" dirty="0" smtClean="0">
                          <a:effectLst/>
                          <a:latin typeface="黑体" panose="02010609060101010101" pitchFamily="49" charset="-122"/>
                          <a:ea typeface="黑体" panose="02010609060101010101" pitchFamily="49" charset="-122"/>
                        </a:rPr>
                        <a:t>第一次</a:t>
                      </a:r>
                      <a:endParaRPr lang="en-US" altLang="zh-CN" sz="2200" b="1" dirty="0" smtClean="0">
                        <a:effectLst/>
                        <a:latin typeface="黑体" panose="02010609060101010101" pitchFamily="49" charset="-122"/>
                        <a:ea typeface="黑体" panose="02010609060101010101" pitchFamily="49" charset="-122"/>
                      </a:endParaRPr>
                    </a:p>
                    <a:p>
                      <a:pPr algn="ctr"/>
                      <a:r>
                        <a:rPr lang="zh-CN" altLang="en-US" sz="2200" b="1" dirty="0" smtClean="0">
                          <a:effectLst/>
                          <a:latin typeface="黑体" panose="02010609060101010101" pitchFamily="49" charset="-122"/>
                          <a:ea typeface="黑体" panose="02010609060101010101" pitchFamily="49" charset="-122"/>
                        </a:rPr>
                        <a:t>国共合作</a:t>
                      </a:r>
                      <a:endParaRPr lang="zh-CN" altLang="en-US" sz="2200" b="1" dirty="0">
                        <a:effectLst/>
                        <a:latin typeface="黑体" panose="02010609060101010101" pitchFamily="49" charset="-122"/>
                        <a:ea typeface="黑体" panose="02010609060101010101" pitchFamily="49" charset="-122"/>
                      </a:endParaRP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algn="ctr"/>
                      <a:r>
                        <a:rPr lang="zh-CN" altLang="en-US" sz="2200" b="1" dirty="0">
                          <a:effectLst/>
                          <a:latin typeface="仿宋" panose="02010609060101010101" pitchFamily="49" charset="-122"/>
                          <a:ea typeface="仿宋" panose="02010609060101010101" pitchFamily="49" charset="-122"/>
                        </a:rPr>
                        <a:t>北伐战争</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algn="ctr"/>
                      <a:r>
                        <a:rPr lang="en-US" altLang="zh-CN" sz="2200" b="1" dirty="0">
                          <a:effectLst/>
                          <a:latin typeface="仿宋" panose="02010609060101010101" pitchFamily="49" charset="-122"/>
                          <a:ea typeface="仿宋" panose="02010609060101010101" pitchFamily="49" charset="-122"/>
                        </a:rPr>
                        <a:t>1924</a:t>
                      </a:r>
                      <a:r>
                        <a:rPr lang="zh-CN" altLang="en-US" sz="2200" b="1" dirty="0">
                          <a:effectLst/>
                          <a:latin typeface="仿宋" panose="02010609060101010101" pitchFamily="49" charset="-122"/>
                          <a:ea typeface="仿宋" panose="02010609060101010101" pitchFamily="49" charset="-122"/>
                        </a:rPr>
                        <a:t>～</a:t>
                      </a:r>
                      <a:r>
                        <a:rPr lang="en-US" altLang="zh-CN" sz="2200" b="1" dirty="0">
                          <a:effectLst/>
                          <a:latin typeface="仿宋" panose="02010609060101010101" pitchFamily="49" charset="-122"/>
                          <a:ea typeface="仿宋" panose="02010609060101010101" pitchFamily="49" charset="-122"/>
                        </a:rPr>
                        <a:t>1927</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200" b="1" dirty="0" smtClean="0">
                          <a:effectLst/>
                          <a:latin typeface="仿宋" panose="02010609060101010101" pitchFamily="49" charset="-122"/>
                          <a:ea typeface="仿宋" panose="02010609060101010101" pitchFamily="49" charset="-122"/>
                        </a:rPr>
                        <a:t>共同敌人：帝国主义和封建军阀</a:t>
                      </a:r>
                      <a:endParaRPr lang="en-US" altLang="zh-CN" sz="2200" b="1" dirty="0" smtClean="0">
                        <a:effectLst/>
                        <a:latin typeface="仿宋" panose="02010609060101010101" pitchFamily="49" charset="-122"/>
                        <a:ea typeface="仿宋"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200" b="1" dirty="0" smtClean="0">
                          <a:effectLst/>
                          <a:latin typeface="仿宋" panose="02010609060101010101" pitchFamily="49" charset="-122"/>
                          <a:ea typeface="仿宋" panose="02010609060101010101" pitchFamily="49" charset="-122"/>
                        </a:rPr>
                        <a:t>（反帝反封）</a:t>
                      </a:r>
                    </a:p>
                    <a:p>
                      <a:pPr algn="l"/>
                      <a:endParaRPr lang="en-US" altLang="zh-CN" sz="2200" b="1" dirty="0">
                        <a:effectLst/>
                        <a:latin typeface="仿宋" panose="02010609060101010101" pitchFamily="49" charset="-122"/>
                        <a:ea typeface="仿宋" panose="02010609060101010101" pitchFamily="49" charset="-122"/>
                      </a:endParaRP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algn="ctr"/>
                      <a:r>
                        <a:rPr lang="en-US" altLang="zh-CN" sz="2200" b="1" dirty="0">
                          <a:effectLst/>
                          <a:latin typeface="仿宋" panose="02010609060101010101" pitchFamily="49" charset="-122"/>
                          <a:ea typeface="仿宋" panose="02010609060101010101" pitchFamily="49" charset="-122"/>
                        </a:rPr>
                        <a:t>1924.1 </a:t>
                      </a:r>
                      <a:r>
                        <a:rPr lang="zh-CN" altLang="en-US" sz="2200" b="1" dirty="0">
                          <a:effectLst/>
                          <a:latin typeface="仿宋" panose="02010609060101010101" pitchFamily="49" charset="-122"/>
                          <a:ea typeface="仿宋" panose="02010609060101010101" pitchFamily="49" charset="-122"/>
                        </a:rPr>
                        <a:t>国民党“一大”的召开</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algn="l"/>
                      <a:r>
                        <a:rPr lang="zh-CN" altLang="en-US" sz="2200" b="1" dirty="0">
                          <a:effectLst/>
                          <a:latin typeface="仿宋" panose="02010609060101010101" pitchFamily="49" charset="-122"/>
                          <a:ea typeface="仿宋" panose="02010609060101010101" pitchFamily="49" charset="-122"/>
                        </a:rPr>
                        <a:t>国共合作</a:t>
                      </a:r>
                      <a:r>
                        <a:rPr lang="zh-CN" altLang="en-US" sz="2200" b="1" dirty="0" smtClean="0">
                          <a:effectLst/>
                          <a:latin typeface="仿宋" panose="02010609060101010101" pitchFamily="49" charset="-122"/>
                          <a:ea typeface="仿宋" panose="02010609060101010101" pitchFamily="49" charset="-122"/>
                        </a:rPr>
                        <a:t>后创建黄埔军校，进行北伐战争</a:t>
                      </a:r>
                      <a:r>
                        <a:rPr lang="zh-CN" altLang="en-US" sz="2200" b="1" dirty="0">
                          <a:effectLst/>
                          <a:latin typeface="仿宋" panose="02010609060101010101" pitchFamily="49" charset="-122"/>
                          <a:ea typeface="仿宋" panose="02010609060101010101" pitchFamily="49" charset="-122"/>
                        </a:rPr>
                        <a:t>，基本推翻了北洋军阀的统治</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xmlns="" val="378952136"/>
                  </a:ext>
                </a:extLst>
              </a:tr>
              <a:tr h="898023">
                <a:tc>
                  <a:txBody>
                    <a:bodyPr/>
                    <a:lstStyle/>
                    <a:p>
                      <a:pPr algn="ctr"/>
                      <a:r>
                        <a:rPr lang="zh-CN" altLang="en-US" sz="2200" b="1" dirty="0">
                          <a:effectLst/>
                          <a:latin typeface="黑体" panose="02010609060101010101" pitchFamily="49" charset="-122"/>
                          <a:ea typeface="黑体" panose="02010609060101010101" pitchFamily="49" charset="-122"/>
                        </a:rPr>
                        <a:t>第二</a:t>
                      </a:r>
                      <a:r>
                        <a:rPr lang="zh-CN" altLang="en-US" sz="2200" b="1" dirty="0" smtClean="0">
                          <a:effectLst/>
                          <a:latin typeface="黑体" panose="02010609060101010101" pitchFamily="49" charset="-122"/>
                          <a:ea typeface="黑体" panose="02010609060101010101" pitchFamily="49" charset="-122"/>
                        </a:rPr>
                        <a:t>次</a:t>
                      </a:r>
                      <a:endParaRPr lang="en-US" altLang="zh-CN" sz="2200" b="1" dirty="0" smtClean="0">
                        <a:effectLst/>
                        <a:latin typeface="黑体" panose="02010609060101010101" pitchFamily="49" charset="-122"/>
                        <a:ea typeface="黑体" panose="02010609060101010101" pitchFamily="49" charset="-122"/>
                      </a:endParaRPr>
                    </a:p>
                    <a:p>
                      <a:pPr algn="ctr"/>
                      <a:r>
                        <a:rPr lang="zh-CN" altLang="en-US" sz="2200" b="1" dirty="0" smtClean="0">
                          <a:effectLst/>
                          <a:latin typeface="黑体" panose="02010609060101010101" pitchFamily="49" charset="-122"/>
                          <a:ea typeface="黑体" panose="02010609060101010101" pitchFamily="49" charset="-122"/>
                        </a:rPr>
                        <a:t>国共合作</a:t>
                      </a:r>
                      <a:endParaRPr lang="zh-CN" altLang="en-US" sz="2200" b="1" dirty="0">
                        <a:effectLst/>
                        <a:latin typeface="黑体" panose="02010609060101010101" pitchFamily="49" charset="-122"/>
                        <a:ea typeface="黑体" panose="02010609060101010101" pitchFamily="49" charset="-122"/>
                      </a:endParaRP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algn="ctr"/>
                      <a:r>
                        <a:rPr lang="zh-CN" altLang="en-US" sz="2200" b="1" dirty="0">
                          <a:effectLst/>
                          <a:latin typeface="仿宋" panose="02010609060101010101" pitchFamily="49" charset="-122"/>
                          <a:ea typeface="仿宋" panose="02010609060101010101" pitchFamily="49" charset="-122"/>
                        </a:rPr>
                        <a:t>抗日战争</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algn="ctr"/>
                      <a:r>
                        <a:rPr lang="en-US" altLang="zh-CN" sz="2200" b="1" dirty="0">
                          <a:effectLst/>
                          <a:latin typeface="仿宋" panose="02010609060101010101" pitchFamily="49" charset="-122"/>
                          <a:ea typeface="仿宋" panose="02010609060101010101" pitchFamily="49" charset="-122"/>
                        </a:rPr>
                        <a:t>1937</a:t>
                      </a:r>
                      <a:r>
                        <a:rPr lang="zh-CN" altLang="en-US" sz="2200" b="1" dirty="0">
                          <a:effectLst/>
                          <a:latin typeface="仿宋" panose="02010609060101010101" pitchFamily="49" charset="-122"/>
                          <a:ea typeface="仿宋" panose="02010609060101010101" pitchFamily="49" charset="-122"/>
                        </a:rPr>
                        <a:t>～</a:t>
                      </a:r>
                      <a:r>
                        <a:rPr lang="en-US" altLang="zh-CN" sz="2200" b="1" dirty="0">
                          <a:effectLst/>
                          <a:latin typeface="仿宋" panose="02010609060101010101" pitchFamily="49" charset="-122"/>
                          <a:ea typeface="仿宋" panose="02010609060101010101" pitchFamily="49" charset="-122"/>
                        </a:rPr>
                        <a:t>1945</a:t>
                      </a: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200" b="1" dirty="0" smtClean="0">
                          <a:effectLst/>
                          <a:latin typeface="仿宋" panose="02010609060101010101" pitchFamily="49" charset="-122"/>
                          <a:ea typeface="仿宋" panose="02010609060101010101" pitchFamily="49" charset="-122"/>
                        </a:rPr>
                        <a:t>日本侵华，中日民族矛盾上升为主要矛盾；中国共产党为建立以国共合作为主体的抗日民族统一战线进行了长期不懈的努力；西安事变和平解决</a:t>
                      </a:r>
                    </a:p>
                    <a:p>
                      <a:pPr algn="l"/>
                      <a:endParaRPr lang="en-US" altLang="zh-CN" sz="2200" b="1" dirty="0">
                        <a:effectLst/>
                        <a:latin typeface="仿宋" panose="02010609060101010101" pitchFamily="49" charset="-122"/>
                        <a:ea typeface="仿宋" panose="02010609060101010101" pitchFamily="49" charset="-122"/>
                      </a:endParaRP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algn="ctr"/>
                      <a:r>
                        <a:rPr lang="en-US" altLang="zh-CN" sz="2200" b="1" dirty="0" smtClean="0">
                          <a:effectLst/>
                          <a:latin typeface="仿宋" panose="02010609060101010101" pitchFamily="49" charset="-122"/>
                          <a:ea typeface="仿宋" panose="02010609060101010101" pitchFamily="49" charset="-122"/>
                        </a:rPr>
                        <a:t>1937.9</a:t>
                      </a:r>
                      <a:r>
                        <a:rPr lang="zh-CN" altLang="en-US" sz="2200" b="1" dirty="0" smtClean="0">
                          <a:effectLst/>
                          <a:latin typeface="仿宋" panose="02010609060101010101" pitchFamily="49" charset="-122"/>
                          <a:ea typeface="仿宋" panose="02010609060101010101" pitchFamily="49" charset="-122"/>
                        </a:rPr>
                        <a:t>国民党公布国共合作宣言</a:t>
                      </a:r>
                      <a:endParaRPr lang="en-US" altLang="zh-CN" sz="2200" b="1" dirty="0">
                        <a:effectLst/>
                        <a:latin typeface="仿宋" panose="02010609060101010101" pitchFamily="49" charset="-122"/>
                        <a:ea typeface="仿宋" panose="02010609060101010101" pitchFamily="49" charset="-122"/>
                      </a:endParaRP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tc>
                  <a:txBody>
                    <a:bodyPr/>
                    <a:lstStyle/>
                    <a:p>
                      <a:pPr algn="l"/>
                      <a:r>
                        <a:rPr lang="zh-CN" altLang="en-US" sz="2200" b="1" dirty="0" smtClean="0">
                          <a:effectLst/>
                          <a:latin typeface="仿宋" panose="02010609060101010101" pitchFamily="49" charset="-122"/>
                          <a:ea typeface="仿宋" panose="02010609060101010101" pitchFamily="49" charset="-122"/>
                        </a:rPr>
                        <a:t>以国共合作为主体的抗日民族统一战线正式建立，全民族抗战，最终取得了抗日战争的胜利</a:t>
                      </a:r>
                      <a:endParaRPr lang="en-US" altLang="zh-CN" sz="2200" b="1" dirty="0">
                        <a:effectLst/>
                        <a:latin typeface="仿宋" panose="02010609060101010101" pitchFamily="49" charset="-122"/>
                        <a:ea typeface="仿宋" panose="02010609060101010101" pitchFamily="49" charset="-122"/>
                      </a:endParaRPr>
                    </a:p>
                  </a:txBody>
                  <a:tcPr marL="19380" marR="19380" marT="23256" marB="23256" anchor="ctr">
                    <a:lnL w="9525" cap="flat" cmpd="sng" algn="ctr">
                      <a:solidFill>
                        <a:srgbClr val="999999"/>
                      </a:solidFill>
                      <a:prstDash val="solid"/>
                      <a:round/>
                      <a:headEnd type="none" w="med" len="med"/>
                      <a:tailEnd type="none" w="med" len="med"/>
                    </a:lnL>
                    <a:lnR w="9525" cap="flat" cmpd="sng" algn="ctr">
                      <a:solidFill>
                        <a:srgbClr val="999999"/>
                      </a:solidFill>
                      <a:prstDash val="solid"/>
                      <a:round/>
                      <a:headEnd type="none" w="med" len="med"/>
                      <a:tailEnd type="none" w="med" len="med"/>
                    </a:lnR>
                    <a:lnT w="9525" cap="flat" cmpd="sng" algn="ctr">
                      <a:solidFill>
                        <a:srgbClr val="999999"/>
                      </a:solidFill>
                      <a:prstDash val="solid"/>
                      <a:round/>
                      <a:headEnd type="none" w="med" len="med"/>
                      <a:tailEnd type="none" w="med" len="med"/>
                    </a:lnT>
                    <a:lnB w="9525"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xmlns="" val="722124389"/>
                  </a:ext>
                </a:extLst>
              </a:tr>
            </a:tbl>
          </a:graphicData>
        </a:graphic>
      </p:graphicFrame>
      <p:sp>
        <p:nvSpPr>
          <p:cNvPr id="5" name="标题 1"/>
          <p:cNvSpPr txBox="1">
            <a:spLocks/>
          </p:cNvSpPr>
          <p:nvPr/>
        </p:nvSpPr>
        <p:spPr>
          <a:xfrm>
            <a:off x="-138657" y="0"/>
            <a:ext cx="896645" cy="2862322"/>
          </a:xfrm>
          <a:prstGeom prst="rect">
            <a:avLst/>
          </a:prstGeom>
        </p:spPr>
        <p:txBody>
          <a:bodyPr vert="eaVert"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zh-CN" altLang="en-US" dirty="0" smtClean="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比较学习</a:t>
            </a:r>
            <a:endParaRPr lang="zh-CN" altLang="en-US" dirty="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6" name="矩形 5"/>
          <p:cNvSpPr/>
          <p:nvPr/>
        </p:nvSpPr>
        <p:spPr>
          <a:xfrm>
            <a:off x="821976" y="5896112"/>
            <a:ext cx="10956846" cy="461665"/>
          </a:xfrm>
          <a:prstGeom prst="rect">
            <a:avLst/>
          </a:prstGeom>
          <a:ln>
            <a:solidFill>
              <a:srgbClr val="FF0000"/>
            </a:solidFill>
          </a:ln>
        </p:spPr>
        <p:txBody>
          <a:bodyPr wrap="none">
            <a:spAutoFit/>
          </a:bodyPr>
          <a:lstStyle/>
          <a:p>
            <a:r>
              <a:rPr lang="zh-CN" altLang="en-US" sz="2400" dirty="0">
                <a:solidFill>
                  <a:srgbClr val="FF0000"/>
                </a:solidFill>
                <a:latin typeface="隶书" panose="02010509060101010101" pitchFamily="49" charset="-122"/>
                <a:ea typeface="隶书" panose="02010509060101010101" pitchFamily="49" charset="-122"/>
              </a:rPr>
              <a:t>你能从背景、结果及影响等方面对比一下中国近代史上的两次日本侵华战争吗？</a:t>
            </a:r>
          </a:p>
        </p:txBody>
      </p:sp>
    </p:spTree>
    <p:extLst>
      <p:ext uri="{BB962C8B-B14F-4D97-AF65-F5344CB8AC3E}">
        <p14:creationId xmlns:p14="http://schemas.microsoft.com/office/powerpoint/2010/main" val="1742392656"/>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74598" y="2283781"/>
            <a:ext cx="4292353" cy="1485900"/>
          </a:xfrm>
        </p:spPr>
        <p:txBody>
          <a:bodyPr/>
          <a:lstStyle/>
          <a:p>
            <a:r>
              <a:rPr lang="zh-CN" altLang="en-US" dirty="0" smtClean="0">
                <a:latin typeface="华文隶书" panose="02010800040101010101" pitchFamily="2" charset="-122"/>
                <a:ea typeface="华文隶书" panose="02010800040101010101" pitchFamily="2" charset="-122"/>
              </a:rPr>
              <a:t>二、知识落实</a:t>
            </a:r>
            <a:endParaRPr lang="zh-CN" altLang="en-US" dirty="0">
              <a:latin typeface="华文隶书" panose="02010800040101010101" pitchFamily="2" charset="-122"/>
              <a:ea typeface="华文隶书" panose="02010800040101010101" pitchFamily="2" charset="-122"/>
            </a:endParaRPr>
          </a:p>
        </p:txBody>
      </p:sp>
    </p:spTree>
    <p:extLst>
      <p:ext uri="{BB962C8B-B14F-4D97-AF65-F5344CB8AC3E}">
        <p14:creationId xmlns:p14="http://schemas.microsoft.com/office/powerpoint/2010/main" val="15229170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7451770" y="0"/>
            <a:ext cx="4669868" cy="461665"/>
          </a:xfrm>
          <a:prstGeom prst="rect">
            <a:avLst/>
          </a:prstGeom>
        </p:spPr>
        <p:txBody>
          <a:bodyPr wrap="none">
            <a:spAutoFit/>
          </a:bodyPr>
          <a:lstStyle/>
          <a:p>
            <a:r>
              <a:rPr lang="zh-CN" altLang="en-US" sz="2400" b="1" kern="100" dirty="0" smtClean="0">
                <a:solidFill>
                  <a:srgbClr val="C00000"/>
                </a:solidFill>
                <a:latin typeface="Times New Roman" panose="02020603050405020304" pitchFamily="18" charset="0"/>
                <a:ea typeface="仿宋" panose="02010609060101010101" pitchFamily="49" charset="-122"/>
              </a:rPr>
              <a:t>请同学们用</a:t>
            </a:r>
            <a:r>
              <a:rPr lang="en-US" altLang="zh-CN" sz="2400" b="1" kern="100" dirty="0" smtClean="0">
                <a:solidFill>
                  <a:srgbClr val="C00000"/>
                </a:solidFill>
                <a:latin typeface="Times New Roman" panose="02020603050405020304" pitchFamily="18" charset="0"/>
                <a:ea typeface="仿宋" panose="02010609060101010101" pitchFamily="49" charset="-122"/>
              </a:rPr>
              <a:t>5</a:t>
            </a:r>
            <a:r>
              <a:rPr lang="zh-CN" altLang="en-US" sz="2400" b="1" kern="100" dirty="0" smtClean="0">
                <a:solidFill>
                  <a:srgbClr val="C00000"/>
                </a:solidFill>
                <a:latin typeface="Times New Roman" panose="02020603050405020304" pitchFamily="18" charset="0"/>
                <a:ea typeface="仿宋" panose="02010609060101010101" pitchFamily="49" charset="-122"/>
              </a:rPr>
              <a:t>分钟记忆以下知识点</a:t>
            </a:r>
            <a:endParaRPr lang="zh-CN" altLang="en-US" sz="2400" dirty="0">
              <a:solidFill>
                <a:srgbClr val="C00000"/>
              </a:solidFill>
            </a:endParaRPr>
          </a:p>
        </p:txBody>
      </p:sp>
      <p:sp>
        <p:nvSpPr>
          <p:cNvPr id="7" name="标题 1"/>
          <p:cNvSpPr txBox="1">
            <a:spLocks/>
          </p:cNvSpPr>
          <p:nvPr/>
        </p:nvSpPr>
        <p:spPr>
          <a:xfrm>
            <a:off x="-138657" y="0"/>
            <a:ext cx="896645" cy="2862322"/>
          </a:xfrm>
          <a:prstGeom prst="rect">
            <a:avLst/>
          </a:prstGeom>
        </p:spPr>
        <p:txBody>
          <a:bodyPr vert="eaVert"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zh-CN" altLang="en-US" dirty="0" smtClean="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知识清单</a:t>
            </a:r>
            <a:endParaRPr lang="zh-CN" altLang="en-US" dirty="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537" y="544035"/>
            <a:ext cx="7636878" cy="6176166"/>
          </a:xfrm>
          <a:prstGeom prst="rect">
            <a:avLst/>
          </a:prstGeom>
        </p:spPr>
      </p:pic>
    </p:spTree>
    <p:extLst>
      <p:ext uri="{BB962C8B-B14F-4D97-AF65-F5344CB8AC3E}">
        <p14:creationId xmlns:p14="http://schemas.microsoft.com/office/powerpoint/2010/main" val="1213077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4256" y="1072626"/>
            <a:ext cx="7239000" cy="4552950"/>
          </a:xfrm>
          <a:prstGeom prst="rect">
            <a:avLst/>
          </a:prstGeom>
        </p:spPr>
      </p:pic>
    </p:spTree>
    <p:extLst>
      <p:ext uri="{BB962C8B-B14F-4D97-AF65-F5344CB8AC3E}">
        <p14:creationId xmlns:p14="http://schemas.microsoft.com/office/powerpoint/2010/main" val="216593215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74598" y="2283781"/>
            <a:ext cx="4292353" cy="1485900"/>
          </a:xfrm>
        </p:spPr>
        <p:txBody>
          <a:bodyPr/>
          <a:lstStyle/>
          <a:p>
            <a:r>
              <a:rPr lang="zh-CN" altLang="en-US" dirty="0" smtClean="0">
                <a:latin typeface="华文隶书" panose="02010800040101010101" pitchFamily="2" charset="-122"/>
                <a:ea typeface="华文隶书" panose="02010800040101010101" pitchFamily="2" charset="-122"/>
              </a:rPr>
              <a:t>三、实战演练</a:t>
            </a:r>
            <a:endParaRPr lang="zh-CN" altLang="en-US" dirty="0">
              <a:latin typeface="华文隶书" panose="02010800040101010101" pitchFamily="2" charset="-122"/>
              <a:ea typeface="华文隶书" panose="02010800040101010101" pitchFamily="2" charset="-122"/>
            </a:endParaRPr>
          </a:p>
        </p:txBody>
      </p:sp>
    </p:spTree>
    <p:extLst>
      <p:ext uri="{BB962C8B-B14F-4D97-AF65-F5344CB8AC3E}">
        <p14:creationId xmlns:p14="http://schemas.microsoft.com/office/powerpoint/2010/main" val="157120806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30075" y="501068"/>
            <a:ext cx="9896215" cy="1477328"/>
          </a:xfrm>
          <a:prstGeom prst="rect">
            <a:avLst/>
          </a:prstGeom>
          <a:ln>
            <a:solidFill>
              <a:srgbClr val="0000FF"/>
            </a:solidFill>
          </a:ln>
        </p:spPr>
        <p:txBody>
          <a:bodyPr wrap="square">
            <a:spAutoFit/>
          </a:bodyPr>
          <a:lstStyle/>
          <a:p>
            <a:pPr marL="133350" indent="-133350" algn="just">
              <a:lnSpc>
                <a:spcPct val="120000"/>
              </a:lnSpc>
              <a:spcAft>
                <a:spcPts val="0"/>
              </a:spcAft>
            </a:pPr>
            <a:r>
              <a:rPr lang="en-US" altLang="zh-CN" sz="2500" b="1" kern="100" dirty="0">
                <a:latin typeface="宋体" panose="02010600030101010101" pitchFamily="2" charset="-122"/>
                <a:ea typeface="宋体" panose="02010600030101010101" pitchFamily="2" charset="-122"/>
                <a:cs typeface="Times New Roman" panose="02020603050405020304" pitchFamily="18" charset="0"/>
              </a:rPr>
              <a:t>1</a:t>
            </a:r>
            <a:r>
              <a:rPr lang="en-US" altLang="zh-CN" sz="2500" b="1" kern="100" dirty="0" smtClean="0">
                <a:latin typeface="宋体" panose="02010600030101010101" pitchFamily="2" charset="-122"/>
                <a:ea typeface="宋体" panose="02010600030101010101" pitchFamily="2" charset="-122"/>
                <a:cs typeface="Times New Roman" panose="02020603050405020304" pitchFamily="18" charset="0"/>
              </a:rPr>
              <a:t>.  </a:t>
            </a:r>
            <a:r>
              <a:rPr lang="en-US" altLang="zh-CN" sz="2500" b="1" kern="1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1929</a:t>
            </a:r>
            <a:r>
              <a:rPr lang="zh-CN"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年，日本军部《解决满洲问题方略大纲》提出，“组织亲日政权、建立独立国，必要时将中国东北并入日本版图。”</a:t>
            </a:r>
            <a:endParaRPr lang="zh-CN" altLang="zh-CN" sz="2500" b="1" kern="100" dirty="0">
              <a:latin typeface="宋体" panose="02010600030101010101" pitchFamily="2" charset="-122"/>
              <a:ea typeface="宋体" panose="02010600030101010101" pitchFamily="2" charset="-122"/>
              <a:cs typeface="Times New Roman" panose="02020603050405020304" pitchFamily="18" charset="0"/>
            </a:endParaRPr>
          </a:p>
          <a:p>
            <a:pPr indent="133350" algn="just">
              <a:lnSpc>
                <a:spcPct val="120000"/>
              </a:lnSpc>
              <a:spcAft>
                <a:spcPts val="0"/>
              </a:spcAft>
            </a:pPr>
            <a:r>
              <a:rPr lang="zh-CN"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问题：为实现这一阴谋，后来日本关东军制造了</a:t>
            </a:r>
            <a:r>
              <a:rPr lang="zh-CN" altLang="zh-CN" sz="2500" b="1" kern="100" dirty="0">
                <a:latin typeface="宋体" panose="02010600030101010101" pitchFamily="2" charset="-122"/>
                <a:ea typeface="宋体" panose="02010600030101010101" pitchFamily="2" charset="-122"/>
                <a:cs typeface="Times New Roman" panose="02020603050405020304" pitchFamily="18" charset="0"/>
              </a:rPr>
              <a:t>什么历史事件</a:t>
            </a:r>
            <a:r>
              <a:rPr lang="zh-CN" altLang="zh-CN" sz="2500" b="1" kern="100" dirty="0" smtClean="0">
                <a:latin typeface="宋体" panose="02010600030101010101" pitchFamily="2" charset="-122"/>
                <a:ea typeface="宋体" panose="02010600030101010101" pitchFamily="2" charset="-122"/>
                <a:cs typeface="Times New Roman" panose="02020603050405020304" pitchFamily="18" charset="0"/>
              </a:rPr>
              <a:t>？</a:t>
            </a:r>
            <a:endParaRPr lang="zh-CN" altLang="zh-CN" sz="2500" b="1" kern="100" dirty="0">
              <a:latin typeface="宋体" panose="02010600030101010101" pitchFamily="2" charset="-122"/>
              <a:ea typeface="宋体" panose="02010600030101010101" pitchFamily="2" charset="-122"/>
              <a:cs typeface="Times New Roman" panose="02020603050405020304" pitchFamily="18" charset="0"/>
            </a:endParaRPr>
          </a:p>
        </p:txBody>
      </p:sp>
      <p:sp>
        <p:nvSpPr>
          <p:cNvPr id="3" name="矩形 2"/>
          <p:cNvSpPr/>
          <p:nvPr/>
        </p:nvSpPr>
        <p:spPr>
          <a:xfrm>
            <a:off x="757988" y="2414520"/>
            <a:ext cx="9894184" cy="1938992"/>
          </a:xfrm>
          <a:prstGeom prst="rect">
            <a:avLst/>
          </a:prstGeom>
          <a:ln>
            <a:solidFill>
              <a:srgbClr val="006600"/>
            </a:solidFill>
          </a:ln>
        </p:spPr>
        <p:txBody>
          <a:bodyPr wrap="square">
            <a:spAutoFit/>
          </a:bodyPr>
          <a:lstStyle/>
          <a:p>
            <a:pPr marL="133350" indent="-133350" algn="just">
              <a:lnSpc>
                <a:spcPct val="120000"/>
              </a:lnSpc>
              <a:spcAft>
                <a:spcPts val="0"/>
              </a:spcAft>
            </a:pPr>
            <a:r>
              <a:rPr lang="en-US" altLang="zh-CN" sz="2500" b="1" kern="100" dirty="0" smtClean="0">
                <a:latin typeface="宋体" panose="02010600030101010101" pitchFamily="2" charset="-122"/>
                <a:ea typeface="宋体" panose="02010600030101010101" pitchFamily="2" charset="-122"/>
                <a:cs typeface="Times New Roman" panose="02020603050405020304" pitchFamily="18" charset="0"/>
              </a:rPr>
              <a:t>2.  1936</a:t>
            </a:r>
            <a:r>
              <a:rPr lang="zh-CN" altLang="zh-CN" sz="2500" b="1" kern="100" dirty="0">
                <a:latin typeface="宋体" panose="02010600030101010101" pitchFamily="2" charset="-122"/>
                <a:ea typeface="宋体" panose="02010600030101010101" pitchFamily="2" charset="-122"/>
                <a:cs typeface="Times New Roman" panose="02020603050405020304" pitchFamily="18" charset="0"/>
              </a:rPr>
              <a:t>年</a:t>
            </a:r>
            <a:r>
              <a:rPr lang="en-US" altLang="zh-CN" sz="2500" b="1" kern="100" dirty="0">
                <a:latin typeface="宋体" panose="02010600030101010101" pitchFamily="2" charset="-122"/>
                <a:ea typeface="宋体" panose="02010600030101010101" pitchFamily="2" charset="-122"/>
                <a:cs typeface="Times New Roman" panose="02020603050405020304" pitchFamily="18" charset="0"/>
              </a:rPr>
              <a:t>12</a:t>
            </a:r>
            <a:r>
              <a:rPr lang="zh-CN" altLang="zh-CN" sz="2500" b="1" kern="100" dirty="0">
                <a:latin typeface="宋体" panose="02010600030101010101" pitchFamily="2" charset="-122"/>
                <a:ea typeface="宋体" panose="02010600030101010101" pitchFamily="2" charset="-122"/>
                <a:cs typeface="Times New Roman" panose="02020603050405020304" pitchFamily="18" charset="0"/>
              </a:rPr>
              <a:t>月《桂林日报》：李济深致国民政府电文“陕变事起，曾……通电主张一致对外……况汉卿通电各项主张，多为国人所同情者，屡陈不纳，迫以兵谏，绝不宜以叛逆目之。”</a:t>
            </a:r>
          </a:p>
          <a:p>
            <a:pPr indent="133350" algn="just">
              <a:lnSpc>
                <a:spcPct val="120000"/>
              </a:lnSpc>
              <a:spcAft>
                <a:spcPts val="0"/>
              </a:spcAft>
            </a:pPr>
            <a:r>
              <a:rPr lang="zh-CN" altLang="zh-CN" sz="2500" b="1" kern="100" dirty="0">
                <a:latin typeface="宋体" panose="02010600030101010101" pitchFamily="2" charset="-122"/>
                <a:ea typeface="宋体" panose="02010600030101010101" pitchFamily="2" charset="-122"/>
                <a:cs typeface="Times New Roman" panose="02020603050405020304" pitchFamily="18" charset="0"/>
              </a:rPr>
              <a:t>问题：材料中的“陕变”指哪一历史事件？这一事件有何重要意义</a:t>
            </a:r>
            <a:r>
              <a:rPr lang="zh-CN" altLang="zh-CN" sz="2500" b="1" kern="100" dirty="0" smtClean="0">
                <a:latin typeface="宋体" panose="02010600030101010101" pitchFamily="2" charset="-122"/>
                <a:ea typeface="宋体" panose="02010600030101010101" pitchFamily="2" charset="-122"/>
                <a:cs typeface="Times New Roman" panose="02020603050405020304" pitchFamily="18" charset="0"/>
              </a:rPr>
              <a:t>？</a:t>
            </a:r>
            <a:endParaRPr lang="zh-CN" altLang="zh-CN" sz="2500" b="1" kern="100" dirty="0">
              <a:latin typeface="宋体" panose="02010600030101010101" pitchFamily="2" charset="-122"/>
              <a:ea typeface="宋体" panose="02010600030101010101" pitchFamily="2" charset="-122"/>
              <a:cs typeface="Times New Roman" panose="02020603050405020304" pitchFamily="18" charset="0"/>
            </a:endParaRPr>
          </a:p>
        </p:txBody>
      </p:sp>
      <p:sp>
        <p:nvSpPr>
          <p:cNvPr id="5" name="矩形 4"/>
          <p:cNvSpPr/>
          <p:nvPr/>
        </p:nvSpPr>
        <p:spPr>
          <a:xfrm>
            <a:off x="720445" y="5230118"/>
            <a:ext cx="9905845" cy="1468928"/>
          </a:xfrm>
          <a:prstGeom prst="rect">
            <a:avLst/>
          </a:prstGeom>
          <a:ln>
            <a:solidFill>
              <a:srgbClr val="6600CC"/>
            </a:solidFill>
          </a:ln>
        </p:spPr>
        <p:txBody>
          <a:bodyPr wrap="square">
            <a:spAutoFit/>
          </a:bodyPr>
          <a:lstStyle/>
          <a:p>
            <a:pPr marL="133350" indent="-133350" algn="just">
              <a:lnSpc>
                <a:spcPct val="120000"/>
              </a:lnSpc>
              <a:spcAft>
                <a:spcPts val="0"/>
              </a:spcAft>
            </a:pPr>
            <a:r>
              <a:rPr lang="en-US" altLang="zh-CN" sz="2500" b="1" kern="100" dirty="0" smtClean="0">
                <a:latin typeface="宋体" panose="02010600030101010101" pitchFamily="2" charset="-122"/>
                <a:ea typeface="宋体" panose="02010600030101010101" pitchFamily="2" charset="-122"/>
                <a:cs typeface="Times New Roman" panose="02020603050405020304" pitchFamily="18" charset="0"/>
              </a:rPr>
              <a:t>3.  </a:t>
            </a:r>
            <a:r>
              <a:rPr lang="zh-CN" altLang="zh-CN" sz="2500" b="1" kern="100" dirty="0" smtClean="0">
                <a:latin typeface="宋体" panose="02010600030101010101" pitchFamily="2" charset="-122"/>
                <a:ea typeface="宋体" panose="02010600030101010101" pitchFamily="2" charset="-122"/>
                <a:cs typeface="Times New Roman" panose="02020603050405020304" pitchFamily="18" charset="0"/>
              </a:rPr>
              <a:t>电视剧</a:t>
            </a:r>
            <a:r>
              <a:rPr lang="zh-CN" altLang="zh-CN" sz="2500" b="1" kern="100" dirty="0">
                <a:latin typeface="宋体" panose="02010600030101010101" pitchFamily="2" charset="-122"/>
                <a:ea typeface="宋体" panose="02010600030101010101" pitchFamily="2" charset="-122"/>
                <a:cs typeface="Times New Roman" panose="02020603050405020304" pitchFamily="18" charset="0"/>
              </a:rPr>
              <a:t>《中国兄弟连》，介绍了一支八路军和一支国民党军队团结合作、共同抗击日本侵略者的英雄事迹。</a:t>
            </a:r>
          </a:p>
          <a:p>
            <a:pPr indent="66675" algn="just">
              <a:lnSpc>
                <a:spcPct val="120000"/>
              </a:lnSpc>
              <a:spcAft>
                <a:spcPts val="0"/>
              </a:spcAft>
            </a:pPr>
            <a:r>
              <a:rPr lang="zh-CN" altLang="zh-CN" sz="2500" b="1" kern="100" dirty="0">
                <a:latin typeface="宋体" panose="02010600030101010101" pitchFamily="2" charset="-122"/>
                <a:ea typeface="宋体" panose="02010600030101010101" pitchFamily="2" charset="-122"/>
                <a:cs typeface="Times New Roman" panose="02020603050405020304" pitchFamily="18" charset="0"/>
              </a:rPr>
              <a:t>问题：这种情况应出现在哪一历史事件以后？</a:t>
            </a:r>
          </a:p>
        </p:txBody>
      </p:sp>
      <p:sp>
        <p:nvSpPr>
          <p:cNvPr id="2" name="矩形 1"/>
          <p:cNvSpPr/>
          <p:nvPr/>
        </p:nvSpPr>
        <p:spPr>
          <a:xfrm>
            <a:off x="8285876" y="6334397"/>
            <a:ext cx="3542095" cy="523220"/>
          </a:xfrm>
          <a:prstGeom prst="rect">
            <a:avLst/>
          </a:prstGeom>
          <a:solidFill>
            <a:srgbClr val="6600CC"/>
          </a:solidFill>
        </p:spPr>
        <p:txBody>
          <a:bodyPr wrap="square">
            <a:spAutoFit/>
          </a:bodyPr>
          <a:lstStyle/>
          <a:p>
            <a:r>
              <a:rPr lang="zh-CN" altLang="en-US" sz="2800" dirty="0" smtClean="0">
                <a:solidFill>
                  <a:srgbClr val="FFFF00"/>
                </a:solidFill>
                <a:latin typeface="黑体" panose="02010609060101010101" pitchFamily="49" charset="-122"/>
                <a:ea typeface="黑体" panose="02010609060101010101" pitchFamily="49" charset="-122"/>
                <a:cs typeface="Times New Roman" panose="02020603050405020304" pitchFamily="18" charset="0"/>
              </a:rPr>
              <a:t>历史事件：</a:t>
            </a:r>
            <a:r>
              <a:rPr lang="zh-CN" altLang="zh-CN" sz="2800" dirty="0" smtClean="0">
                <a:solidFill>
                  <a:srgbClr val="FFFF00"/>
                </a:solidFill>
                <a:latin typeface="黑体" panose="02010609060101010101" pitchFamily="49" charset="-122"/>
                <a:ea typeface="黑体" panose="02010609060101010101" pitchFamily="49" charset="-122"/>
                <a:cs typeface="Times New Roman" panose="02020603050405020304" pitchFamily="18" charset="0"/>
              </a:rPr>
              <a:t>七七事变</a:t>
            </a:r>
            <a:endParaRPr lang="zh-CN" altLang="en-US" sz="2800" dirty="0">
              <a:solidFill>
                <a:srgbClr val="FFFF00"/>
              </a:solidFill>
              <a:latin typeface="黑体" panose="02010609060101010101" pitchFamily="49" charset="-122"/>
              <a:ea typeface="黑体" panose="02010609060101010101" pitchFamily="49" charset="-122"/>
            </a:endParaRPr>
          </a:p>
        </p:txBody>
      </p:sp>
      <p:sp>
        <p:nvSpPr>
          <p:cNvPr id="6" name="矩形 5"/>
          <p:cNvSpPr/>
          <p:nvPr/>
        </p:nvSpPr>
        <p:spPr>
          <a:xfrm>
            <a:off x="7873042" y="1858439"/>
            <a:ext cx="3954929" cy="523220"/>
          </a:xfrm>
          <a:prstGeom prst="rect">
            <a:avLst/>
          </a:prstGeom>
          <a:solidFill>
            <a:srgbClr val="0000FF"/>
          </a:solidFill>
        </p:spPr>
        <p:txBody>
          <a:bodyPr wrap="none">
            <a:spAutoFit/>
          </a:bodyPr>
          <a:lstStyle/>
          <a:p>
            <a:r>
              <a:rPr lang="zh-CN" altLang="en-US" sz="2800" dirty="0" smtClean="0">
                <a:solidFill>
                  <a:srgbClr val="FFFF00"/>
                </a:solidFill>
                <a:latin typeface="黑体" panose="02010609060101010101" pitchFamily="49" charset="-122"/>
                <a:ea typeface="黑体" panose="02010609060101010101" pitchFamily="49" charset="-122"/>
                <a:cs typeface="Times New Roman" panose="02020603050405020304" pitchFamily="18" charset="0"/>
              </a:rPr>
              <a:t>历史事件：</a:t>
            </a:r>
            <a:r>
              <a:rPr lang="zh-CN" altLang="zh-CN" sz="2800" dirty="0" smtClean="0">
                <a:solidFill>
                  <a:srgbClr val="FFFF00"/>
                </a:solidFill>
                <a:latin typeface="黑体" panose="02010609060101010101" pitchFamily="49" charset="-122"/>
                <a:ea typeface="黑体" panose="02010609060101010101" pitchFamily="49" charset="-122"/>
                <a:cs typeface="Times New Roman" panose="02020603050405020304" pitchFamily="18" charset="0"/>
              </a:rPr>
              <a:t>九一八事变</a:t>
            </a:r>
            <a:r>
              <a:rPr lang="en-US" altLang="zh-CN" sz="2800" dirty="0" smtClean="0">
                <a:solidFill>
                  <a:srgbClr val="FFFF00"/>
                </a:solidFill>
                <a:latin typeface="黑体" panose="02010609060101010101" pitchFamily="49" charset="-122"/>
                <a:ea typeface="黑体" panose="02010609060101010101" pitchFamily="49" charset="-122"/>
                <a:cs typeface="Times New Roman" panose="02020603050405020304" pitchFamily="18" charset="0"/>
              </a:rPr>
              <a:t> </a:t>
            </a:r>
            <a:endParaRPr lang="zh-CN" altLang="en-US" sz="2800" dirty="0">
              <a:solidFill>
                <a:srgbClr val="FFFF00"/>
              </a:solidFill>
              <a:latin typeface="黑体" panose="02010609060101010101" pitchFamily="49" charset="-122"/>
              <a:ea typeface="黑体" panose="02010609060101010101" pitchFamily="49" charset="-122"/>
            </a:endParaRPr>
          </a:p>
        </p:txBody>
      </p:sp>
      <p:sp>
        <p:nvSpPr>
          <p:cNvPr id="7" name="矩形 6"/>
          <p:cNvSpPr/>
          <p:nvPr/>
        </p:nvSpPr>
        <p:spPr>
          <a:xfrm>
            <a:off x="2196954" y="4234948"/>
            <a:ext cx="9631017" cy="954107"/>
          </a:xfrm>
          <a:prstGeom prst="rect">
            <a:avLst/>
          </a:prstGeom>
          <a:solidFill>
            <a:srgbClr val="006600"/>
          </a:solidFill>
        </p:spPr>
        <p:txBody>
          <a:bodyPr wrap="square">
            <a:spAutoFit/>
          </a:bodyPr>
          <a:lstStyle/>
          <a:p>
            <a:r>
              <a:rPr lang="zh-CN" altLang="en-US" sz="2800" dirty="0" smtClean="0">
                <a:solidFill>
                  <a:schemeClr val="bg1"/>
                </a:solidFill>
                <a:latin typeface="黑体" panose="02010609060101010101" pitchFamily="49" charset="-122"/>
                <a:ea typeface="黑体" panose="02010609060101010101" pitchFamily="49" charset="-122"/>
                <a:cs typeface="Times New Roman" panose="02020603050405020304" pitchFamily="18" charset="0"/>
              </a:rPr>
              <a:t>历史事件：</a:t>
            </a:r>
            <a:r>
              <a:rPr lang="zh-CN" altLang="zh-CN" sz="2800" dirty="0" smtClean="0">
                <a:solidFill>
                  <a:schemeClr val="bg1"/>
                </a:solidFill>
                <a:latin typeface="黑体" panose="02010609060101010101" pitchFamily="49" charset="-122"/>
                <a:ea typeface="黑体" panose="02010609060101010101" pitchFamily="49" charset="-122"/>
                <a:cs typeface="Times New Roman" panose="02020603050405020304" pitchFamily="18" charset="0"/>
              </a:rPr>
              <a:t>西安事变</a:t>
            </a:r>
            <a:endParaRPr lang="en-US" altLang="zh-CN" sz="2800" dirty="0" smtClean="0">
              <a:solidFill>
                <a:schemeClr val="bg1"/>
              </a:solidFill>
              <a:latin typeface="黑体" panose="02010609060101010101" pitchFamily="49" charset="-122"/>
              <a:ea typeface="黑体" panose="02010609060101010101" pitchFamily="49" charset="-122"/>
              <a:cs typeface="Times New Roman" panose="02020603050405020304" pitchFamily="18" charset="0"/>
            </a:endParaRPr>
          </a:p>
          <a:p>
            <a:r>
              <a:rPr lang="zh-CN" altLang="en-US" sz="2800" dirty="0">
                <a:solidFill>
                  <a:schemeClr val="bg1"/>
                </a:solidFill>
                <a:latin typeface="黑体" panose="02010609060101010101" pitchFamily="49" charset="-122"/>
                <a:ea typeface="黑体" panose="02010609060101010101" pitchFamily="49" charset="-122"/>
                <a:cs typeface="Times New Roman" panose="02020603050405020304" pitchFamily="18" charset="0"/>
              </a:rPr>
              <a:t>重要</a:t>
            </a:r>
            <a:r>
              <a:rPr lang="zh-CN" altLang="en-US" sz="2800" dirty="0" smtClean="0">
                <a:solidFill>
                  <a:schemeClr val="bg1"/>
                </a:solidFill>
                <a:latin typeface="黑体" panose="02010609060101010101" pitchFamily="49" charset="-122"/>
                <a:ea typeface="黑体" panose="02010609060101010101" pitchFamily="49" charset="-122"/>
                <a:cs typeface="Times New Roman" panose="02020603050405020304" pitchFamily="18" charset="0"/>
              </a:rPr>
              <a:t>意义：</a:t>
            </a:r>
            <a:r>
              <a:rPr lang="zh-CN" altLang="zh-CN" sz="2800" dirty="0" smtClean="0">
                <a:solidFill>
                  <a:schemeClr val="bg1"/>
                </a:solidFill>
                <a:latin typeface="黑体" panose="02010609060101010101" pitchFamily="49" charset="-122"/>
                <a:ea typeface="黑体" panose="02010609060101010101" pitchFamily="49" charset="-122"/>
                <a:cs typeface="宋体" panose="02010600030101010101" pitchFamily="2" charset="-122"/>
              </a:rPr>
              <a:t>十年</a:t>
            </a:r>
            <a:r>
              <a:rPr lang="zh-CN" altLang="zh-CN" sz="2800" dirty="0">
                <a:solidFill>
                  <a:schemeClr val="bg1"/>
                </a:solidFill>
                <a:latin typeface="黑体" panose="02010609060101010101" pitchFamily="49" charset="-122"/>
                <a:ea typeface="黑体" panose="02010609060101010101" pitchFamily="49" charset="-122"/>
                <a:cs typeface="宋体" panose="02010600030101010101" pitchFamily="2" charset="-122"/>
              </a:rPr>
              <a:t>内战基本结束，抗日民族统一战线初步形成。</a:t>
            </a:r>
            <a:r>
              <a:rPr lang="en-US" altLang="zh-CN" sz="2800" dirty="0">
                <a:solidFill>
                  <a:schemeClr val="bg1"/>
                </a:solidFill>
                <a:latin typeface="黑体" panose="02010609060101010101" pitchFamily="49" charset="-122"/>
                <a:ea typeface="黑体" panose="02010609060101010101" pitchFamily="49" charset="-122"/>
                <a:cs typeface="Times New Roman" panose="02020603050405020304" pitchFamily="18" charset="0"/>
              </a:rPr>
              <a:t> </a:t>
            </a:r>
            <a:endParaRPr lang="zh-CN" altLang="en-US" sz="2800" dirty="0">
              <a:solidFill>
                <a:schemeClr val="bg1"/>
              </a:solidFill>
              <a:latin typeface="黑体" panose="02010609060101010101" pitchFamily="49" charset="-122"/>
              <a:ea typeface="黑体" panose="02010609060101010101" pitchFamily="49" charset="-122"/>
            </a:endParaRPr>
          </a:p>
        </p:txBody>
      </p:sp>
      <p:sp>
        <p:nvSpPr>
          <p:cNvPr id="10" name="标题 1"/>
          <p:cNvSpPr txBox="1">
            <a:spLocks/>
          </p:cNvSpPr>
          <p:nvPr/>
        </p:nvSpPr>
        <p:spPr>
          <a:xfrm>
            <a:off x="-138657" y="0"/>
            <a:ext cx="896645" cy="2862322"/>
          </a:xfrm>
          <a:prstGeom prst="rect">
            <a:avLst/>
          </a:prstGeom>
        </p:spPr>
        <p:txBody>
          <a:bodyPr vert="eaVert"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zh-CN" altLang="en-US" dirty="0" smtClean="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拓展练习</a:t>
            </a:r>
            <a:endParaRPr lang="zh-CN" altLang="en-US" dirty="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11" name="矩形 10"/>
          <p:cNvSpPr/>
          <p:nvPr/>
        </p:nvSpPr>
        <p:spPr>
          <a:xfrm>
            <a:off x="7088901" y="-8878"/>
            <a:ext cx="5103099" cy="461665"/>
          </a:xfrm>
          <a:prstGeom prst="rect">
            <a:avLst/>
          </a:prstGeom>
        </p:spPr>
        <p:txBody>
          <a:bodyPr wrap="square">
            <a:spAutoFit/>
          </a:bodyPr>
          <a:lstStyle/>
          <a:p>
            <a:r>
              <a:rPr lang="zh-CN" altLang="en-US" sz="2400" b="1" kern="100" dirty="0" smtClean="0">
                <a:solidFill>
                  <a:srgbClr val="C00000"/>
                </a:solidFill>
                <a:latin typeface="Times New Roman" panose="02020603050405020304" pitchFamily="18" charset="0"/>
                <a:ea typeface="仿宋" panose="02010609060101010101" pitchFamily="49" charset="-122"/>
              </a:rPr>
              <a:t>请同学们用</a:t>
            </a:r>
            <a:r>
              <a:rPr lang="en-US" altLang="zh-CN" sz="2400" b="1" kern="100" dirty="0" smtClean="0">
                <a:solidFill>
                  <a:srgbClr val="C00000"/>
                </a:solidFill>
                <a:latin typeface="Times New Roman" panose="02020603050405020304" pitchFamily="18" charset="0"/>
                <a:ea typeface="仿宋" panose="02010609060101010101" pitchFamily="49" charset="-122"/>
              </a:rPr>
              <a:t>10</a:t>
            </a:r>
            <a:r>
              <a:rPr lang="zh-CN" altLang="en-US" sz="2400" b="1" kern="100" dirty="0" smtClean="0">
                <a:solidFill>
                  <a:srgbClr val="C00000"/>
                </a:solidFill>
                <a:latin typeface="Times New Roman" panose="02020603050405020304" pitchFamily="18" charset="0"/>
                <a:ea typeface="仿宋" panose="02010609060101010101" pitchFamily="49" charset="-122"/>
              </a:rPr>
              <a:t>分钟完成“拓展练习”</a:t>
            </a:r>
            <a:endParaRPr lang="zh-CN" altLang="en-US" sz="2400" dirty="0">
              <a:solidFill>
                <a:srgbClr val="C00000"/>
              </a:solidFill>
            </a:endParaRPr>
          </a:p>
        </p:txBody>
      </p:sp>
    </p:spTree>
    <p:extLst>
      <p:ext uri="{BB962C8B-B14F-4D97-AF65-F5344CB8AC3E}">
        <p14:creationId xmlns:p14="http://schemas.microsoft.com/office/powerpoint/2010/main" val="967697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500" fill="hold"/>
                                        <p:tgtEl>
                                          <p:spTgt spid="2"/>
                                        </p:tgtEl>
                                        <p:attrNameLst>
                                          <p:attrName>ppt_x</p:attrName>
                                        </p:attrNameLst>
                                      </p:cBhvr>
                                      <p:tavLst>
                                        <p:tav tm="0">
                                          <p:val>
                                            <p:strVal val="#ppt_x"/>
                                          </p:val>
                                        </p:tav>
                                        <p:tav tm="100000">
                                          <p:val>
                                            <p:strVal val="#ppt_x"/>
                                          </p:val>
                                        </p:tav>
                                      </p:tavLst>
                                    </p:anim>
                                    <p:anim calcmode="lin" valueType="num">
                                      <p:cBhvr additive="base">
                                        <p:cTn id="2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11406" y="1921525"/>
            <a:ext cx="8773587" cy="2098226"/>
          </a:xfrm>
        </p:spPr>
        <p:txBody>
          <a:bodyPr>
            <a:normAutofit/>
          </a:bodyPr>
          <a:lstStyle/>
          <a:p>
            <a:r>
              <a:rPr lang="zh-CN" altLang="en-US" b="1" dirty="0" smtClean="0">
                <a:solidFill>
                  <a:srgbClr val="C00000"/>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中华民族的抗日战争</a:t>
            </a:r>
            <a:endParaRPr lang="zh-CN" altLang="en-US" b="1" dirty="0">
              <a:solidFill>
                <a:srgbClr val="C00000"/>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4" name="副标题 2"/>
          <p:cNvSpPr txBox="1">
            <a:spLocks/>
          </p:cNvSpPr>
          <p:nvPr/>
        </p:nvSpPr>
        <p:spPr>
          <a:xfrm>
            <a:off x="2266952" y="4421104"/>
            <a:ext cx="6831673" cy="1086237"/>
          </a:xfrm>
          <a:prstGeom prst="rect">
            <a:avLst/>
          </a:prstGeom>
        </p:spPr>
        <p:txBody>
          <a:bodyPr vert="horz" lIns="91440" tIns="45720" rIns="91440" bIns="45720" rtlCol="0">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en-US" altLang="zh-CN" sz="3600" b="1" dirty="0" smtClean="0">
                <a:solidFill>
                  <a:srgbClr val="C00000"/>
                </a:solidFill>
                <a:effectLst>
                  <a:outerShdw blurRad="38100" dist="38100" dir="2700000" algn="tl">
                    <a:srgbClr val="000000">
                      <a:alpha val="43137"/>
                    </a:srgbClr>
                  </a:outerShdw>
                </a:effectLst>
              </a:rPr>
              <a:t>1931——1945</a:t>
            </a:r>
            <a:endParaRPr lang="zh-CN" altLang="en-US" sz="3600" b="1" dirty="0">
              <a:solidFill>
                <a:srgbClr val="C00000"/>
              </a:solidFill>
              <a:effectLst>
                <a:outerShdw blurRad="38100" dist="38100" dir="2700000" algn="tl">
                  <a:srgbClr val="000000">
                    <a:alpha val="43137"/>
                  </a:srgbClr>
                </a:outerShdw>
              </a:effectLst>
            </a:endParaRPr>
          </a:p>
        </p:txBody>
      </p:sp>
      <p:sp>
        <p:nvSpPr>
          <p:cNvPr id="5" name="TextBox 8"/>
          <p:cNvSpPr txBox="1"/>
          <p:nvPr/>
        </p:nvSpPr>
        <p:spPr>
          <a:xfrm>
            <a:off x="1151479" y="1116030"/>
            <a:ext cx="4801314" cy="681340"/>
          </a:xfrm>
          <a:prstGeom prst="rect">
            <a:avLst/>
          </a:prstGeom>
          <a:noFill/>
        </p:spPr>
        <p:txBody>
          <a:bodyPr wrap="none" rtlCol="0">
            <a:spAutoFit/>
          </a:bodyPr>
          <a:lstStyle/>
          <a:p>
            <a:pPr defTabSz="914400">
              <a:lnSpc>
                <a:spcPct val="112000"/>
              </a:lnSpc>
            </a:pPr>
            <a:r>
              <a:rPr lang="zh-CN" altLang="en-US" sz="3600" b="1" dirty="0">
                <a:solidFill>
                  <a:schemeClr val="tx2"/>
                </a:solidFill>
              </a:rPr>
              <a:t>中</a:t>
            </a:r>
            <a:r>
              <a:rPr lang="zh-CN" altLang="en-US" sz="3600" b="1" dirty="0">
                <a:solidFill>
                  <a:schemeClr val="tx2"/>
                </a:solidFill>
              </a:rPr>
              <a:t>国近现代史复习专题</a:t>
            </a:r>
            <a:endParaRPr lang="zh-CN" altLang="en-US" sz="3600" b="1" dirty="0">
              <a:solidFill>
                <a:schemeClr val="tx2"/>
              </a:solidFill>
            </a:endParaRPr>
          </a:p>
        </p:txBody>
      </p:sp>
      <p:sp>
        <p:nvSpPr>
          <p:cNvPr id="6" name="副标题 5"/>
          <p:cNvSpPr>
            <a:spLocks noGrp="1"/>
          </p:cNvSpPr>
          <p:nvPr>
            <p:ph type="subTitle" idx="1"/>
          </p:nvPr>
        </p:nvSpPr>
        <p:spPr/>
        <p:txBody>
          <a:bodyPr/>
          <a:lstStyle/>
          <a:p>
            <a:endParaRPr lang="zh-CN" altLang="en-US"/>
          </a:p>
        </p:txBody>
      </p:sp>
    </p:spTree>
    <p:extLst>
      <p:ext uri="{BB962C8B-B14F-4D97-AF65-F5344CB8AC3E}">
        <p14:creationId xmlns:p14="http://schemas.microsoft.com/office/powerpoint/2010/main" val="3681263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743223" y="1985181"/>
            <a:ext cx="9690562" cy="2015936"/>
          </a:xfrm>
          <a:prstGeom prst="rect">
            <a:avLst/>
          </a:prstGeom>
          <a:ln>
            <a:solidFill>
              <a:srgbClr val="006600"/>
            </a:solidFill>
          </a:ln>
        </p:spPr>
        <p:txBody>
          <a:bodyPr wrap="square">
            <a:spAutoFit/>
          </a:bodyPr>
          <a:lstStyle/>
          <a:p>
            <a:pPr indent="133350" algn="just">
              <a:lnSpc>
                <a:spcPct val="125000"/>
              </a:lnSpc>
            </a:pPr>
            <a:r>
              <a:rPr lang="en-US"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5.</a:t>
            </a:r>
            <a:endParaRPr lang="zh-CN"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endParaRPr>
          </a:p>
          <a:p>
            <a:pPr indent="133350" algn="just">
              <a:lnSpc>
                <a:spcPct val="125000"/>
              </a:lnSpc>
              <a:spcAft>
                <a:spcPts val="0"/>
              </a:spcAft>
            </a:pPr>
            <a:endParaRPr lang="en-US" altLang="zh-CN" sz="2500" b="1" kern="1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endParaRPr>
          </a:p>
          <a:p>
            <a:pPr indent="133350" algn="just">
              <a:lnSpc>
                <a:spcPct val="125000"/>
              </a:lnSpc>
              <a:spcAft>
                <a:spcPts val="0"/>
              </a:spcAft>
            </a:pPr>
            <a:endParaRPr lang="en-US"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endParaRPr>
          </a:p>
          <a:p>
            <a:pPr indent="133350" algn="just">
              <a:lnSpc>
                <a:spcPct val="125000"/>
              </a:lnSpc>
              <a:spcAft>
                <a:spcPts val="0"/>
              </a:spcAft>
            </a:pPr>
            <a:r>
              <a:rPr lang="zh-CN" altLang="zh-CN" sz="2500" b="1" kern="1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问题</a:t>
            </a:r>
            <a:r>
              <a:rPr lang="zh-CN"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：上面的表格是哪场战役的战绩表？</a:t>
            </a:r>
          </a:p>
        </p:txBody>
      </p:sp>
      <p:sp>
        <p:nvSpPr>
          <p:cNvPr id="6" name="矩形 5"/>
          <p:cNvSpPr/>
          <p:nvPr/>
        </p:nvSpPr>
        <p:spPr>
          <a:xfrm>
            <a:off x="733597" y="145328"/>
            <a:ext cx="9700188" cy="1535036"/>
          </a:xfrm>
          <a:prstGeom prst="rect">
            <a:avLst/>
          </a:prstGeom>
          <a:ln>
            <a:solidFill>
              <a:srgbClr val="0000FF"/>
            </a:solidFill>
          </a:ln>
        </p:spPr>
        <p:txBody>
          <a:bodyPr wrap="square">
            <a:spAutoFit/>
          </a:bodyPr>
          <a:lstStyle/>
          <a:p>
            <a:pPr marL="133350" indent="-133350" algn="just">
              <a:lnSpc>
                <a:spcPct val="125000"/>
              </a:lnSpc>
            </a:pPr>
            <a:r>
              <a:rPr lang="en-US"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4</a:t>
            </a:r>
            <a:r>
              <a:rPr lang="en-US" altLang="zh-CN" sz="2500" b="1" kern="1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  </a:t>
            </a:r>
            <a:r>
              <a:rPr lang="zh-CN" altLang="zh-CN" sz="2500" b="1" kern="1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李</a:t>
            </a:r>
            <a:r>
              <a:rPr lang="zh-CN"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宗仁在回忆录中写道：“捷报传出后，举国若狂。……抗战前途露出一线曙光……为抗战发动以来的第一快事。”</a:t>
            </a:r>
          </a:p>
          <a:p>
            <a:pPr indent="133350" algn="just">
              <a:lnSpc>
                <a:spcPct val="125000"/>
              </a:lnSpc>
            </a:pPr>
            <a:r>
              <a:rPr lang="zh-CN"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问题：被李宗仁誉为“抗战发动以来的第一快事”指的是什么？ </a:t>
            </a:r>
          </a:p>
        </p:txBody>
      </p:sp>
      <p:sp>
        <p:nvSpPr>
          <p:cNvPr id="7" name="矩形 6"/>
          <p:cNvSpPr/>
          <p:nvPr/>
        </p:nvSpPr>
        <p:spPr>
          <a:xfrm>
            <a:off x="752847" y="4533510"/>
            <a:ext cx="9680938" cy="2015936"/>
          </a:xfrm>
          <a:prstGeom prst="rect">
            <a:avLst/>
          </a:prstGeom>
          <a:ln>
            <a:solidFill>
              <a:srgbClr val="6600CC"/>
            </a:solidFill>
          </a:ln>
        </p:spPr>
        <p:txBody>
          <a:bodyPr wrap="square">
            <a:spAutoFit/>
          </a:bodyPr>
          <a:lstStyle/>
          <a:p>
            <a:pPr marL="133350" indent="-133350" algn="just">
              <a:lnSpc>
                <a:spcPct val="125000"/>
              </a:lnSpc>
              <a:spcAft>
                <a:spcPts val="0"/>
              </a:spcAft>
            </a:pPr>
            <a:r>
              <a:rPr lang="en-US"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6</a:t>
            </a:r>
            <a:r>
              <a:rPr lang="en-US" altLang="zh-CN" sz="2500" b="1" kern="1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  </a:t>
            </a:r>
            <a:r>
              <a:rPr lang="zh-CN" altLang="zh-CN" sz="2500" b="1" kern="1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金</a:t>
            </a:r>
            <a:r>
              <a:rPr lang="zh-CN"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冲及在《二十世纪中国史纲》中写道：“它是一百多年来中国人反对外来侵略者第一次取得完全胜利的民族解放战争，从而成为中华民族从衰败走向复兴的重要枢纽。”</a:t>
            </a:r>
          </a:p>
          <a:p>
            <a:pPr indent="133350" algn="just">
              <a:lnSpc>
                <a:spcPct val="125000"/>
              </a:lnSpc>
              <a:spcAft>
                <a:spcPts val="0"/>
              </a:spcAft>
            </a:pPr>
            <a:r>
              <a:rPr lang="zh-CN" altLang="zh-CN" sz="2500" b="1" kern="100" dirty="0">
                <a:solidFill>
                  <a:srgbClr val="000000"/>
                </a:solidFill>
                <a:latin typeface="宋体" panose="02010600030101010101" pitchFamily="2" charset="-122"/>
                <a:ea typeface="宋体" panose="02010600030101010101" pitchFamily="2" charset="-122"/>
                <a:cs typeface="Times New Roman" panose="02020603050405020304" pitchFamily="18" charset="0"/>
              </a:rPr>
              <a:t>问题：材料中的“它”是指什么历史事件？ </a:t>
            </a:r>
          </a:p>
        </p:txBody>
      </p:sp>
      <p:graphicFrame>
        <p:nvGraphicFramePr>
          <p:cNvPr id="8" name="表格 7"/>
          <p:cNvGraphicFramePr>
            <a:graphicFrameLocks noGrp="1"/>
          </p:cNvGraphicFramePr>
          <p:nvPr>
            <p:extLst>
              <p:ext uri="{D42A27DB-BD31-4B8C-83A1-F6EECF244321}">
                <p14:modId xmlns:p14="http://schemas.microsoft.com/office/powerpoint/2010/main" val="2512860771"/>
              </p:ext>
            </p:extLst>
          </p:nvPr>
        </p:nvGraphicFramePr>
        <p:xfrm>
          <a:off x="891941" y="2422519"/>
          <a:ext cx="8829576" cy="879626"/>
        </p:xfrm>
        <a:graphic>
          <a:graphicData uri="http://schemas.openxmlformats.org/drawingml/2006/table">
            <a:tbl>
              <a:tblPr/>
              <a:tblGrid>
                <a:gridCol w="1187116">
                  <a:extLst>
                    <a:ext uri="{9D8B030D-6E8A-4147-A177-3AD203B41FA5}">
                      <a16:colId xmlns:a16="http://schemas.microsoft.com/office/drawing/2014/main" xmlns="" val="3940930652"/>
                    </a:ext>
                  </a:extLst>
                </a:gridCol>
                <a:gridCol w="1289785">
                  <a:extLst>
                    <a:ext uri="{9D8B030D-6E8A-4147-A177-3AD203B41FA5}">
                      <a16:colId xmlns:a16="http://schemas.microsoft.com/office/drawing/2014/main" xmlns="" val="3033025348"/>
                    </a:ext>
                  </a:extLst>
                </a:gridCol>
                <a:gridCol w="1937887">
                  <a:extLst>
                    <a:ext uri="{9D8B030D-6E8A-4147-A177-3AD203B41FA5}">
                      <a16:colId xmlns:a16="http://schemas.microsoft.com/office/drawing/2014/main" xmlns="" val="2581307970"/>
                    </a:ext>
                  </a:extLst>
                </a:gridCol>
                <a:gridCol w="1471596">
                  <a:extLst>
                    <a:ext uri="{9D8B030D-6E8A-4147-A177-3AD203B41FA5}">
                      <a16:colId xmlns:a16="http://schemas.microsoft.com/office/drawing/2014/main" xmlns="" val="1912423086"/>
                    </a:ext>
                  </a:extLst>
                </a:gridCol>
                <a:gridCol w="1471596">
                  <a:extLst>
                    <a:ext uri="{9D8B030D-6E8A-4147-A177-3AD203B41FA5}">
                      <a16:colId xmlns:a16="http://schemas.microsoft.com/office/drawing/2014/main" xmlns="" val="3002020759"/>
                    </a:ext>
                  </a:extLst>
                </a:gridCol>
                <a:gridCol w="1471596">
                  <a:extLst>
                    <a:ext uri="{9D8B030D-6E8A-4147-A177-3AD203B41FA5}">
                      <a16:colId xmlns:a16="http://schemas.microsoft.com/office/drawing/2014/main" xmlns="" val="643487615"/>
                    </a:ext>
                  </a:extLst>
                </a:gridCol>
              </a:tblGrid>
              <a:tr h="439813">
                <a:tc>
                  <a:txBody>
                    <a:bodyPr/>
                    <a:lstStyle/>
                    <a:p>
                      <a:pPr algn="ctr">
                        <a:lnSpc>
                          <a:spcPct val="125000"/>
                        </a:lnSpc>
                        <a:spcAft>
                          <a:spcPts val="0"/>
                        </a:spcAft>
                      </a:pPr>
                      <a:r>
                        <a:rPr lang="zh-CN" sz="2000" b="1" kern="100" dirty="0">
                          <a:effectLst/>
                          <a:latin typeface="仿宋" panose="02010609060101010101" pitchFamily="49" charset="-122"/>
                          <a:ea typeface="仿宋" panose="02010609060101010101" pitchFamily="49" charset="-122"/>
                          <a:cs typeface="Times New Roman" panose="02020603050405020304" pitchFamily="18" charset="0"/>
                        </a:rPr>
                        <a:t>指挥者</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zh-CN" sz="2000" b="1" kern="100">
                          <a:effectLst/>
                          <a:latin typeface="仿宋" panose="02010609060101010101" pitchFamily="49" charset="-122"/>
                          <a:ea typeface="仿宋" panose="02010609060101010101" pitchFamily="49" charset="-122"/>
                          <a:cs typeface="Times New Roman" panose="02020603050405020304" pitchFamily="18" charset="0"/>
                        </a:rPr>
                        <a:t>战役时间</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zh-CN" sz="2000" b="1" kern="100" dirty="0">
                          <a:effectLst/>
                          <a:latin typeface="仿宋" panose="02010609060101010101" pitchFamily="49" charset="-122"/>
                          <a:ea typeface="仿宋" panose="02010609060101010101" pitchFamily="49" charset="-122"/>
                          <a:cs typeface="Times New Roman" panose="02020603050405020304" pitchFamily="18" charset="0"/>
                        </a:rPr>
                        <a:t>死伤俘日伪人数</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zh-CN" sz="2000" b="1" kern="100" dirty="0">
                          <a:effectLst/>
                          <a:latin typeface="仿宋" panose="02010609060101010101" pitchFamily="49" charset="-122"/>
                          <a:ea typeface="仿宋" panose="02010609060101010101" pitchFamily="49" charset="-122"/>
                          <a:cs typeface="Times New Roman" panose="02020603050405020304" pitchFamily="18" charset="0"/>
                        </a:rPr>
                        <a:t>破坏交通线</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zh-CN" sz="2000" b="1" kern="100">
                          <a:effectLst/>
                          <a:latin typeface="仿宋" panose="02010609060101010101" pitchFamily="49" charset="-122"/>
                          <a:ea typeface="仿宋" panose="02010609060101010101" pitchFamily="49" charset="-122"/>
                          <a:cs typeface="Times New Roman" panose="02020603050405020304" pitchFamily="18" charset="0"/>
                        </a:rPr>
                        <a:t>拔掉据点</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zh-CN" sz="2000" b="1" kern="100" dirty="0">
                          <a:effectLst/>
                          <a:latin typeface="仿宋" panose="02010609060101010101" pitchFamily="49" charset="-122"/>
                          <a:ea typeface="仿宋" panose="02010609060101010101" pitchFamily="49" charset="-122"/>
                          <a:cs typeface="Times New Roman" panose="02020603050405020304" pitchFamily="18" charset="0"/>
                        </a:rPr>
                        <a:t>战斗次数</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3235699220"/>
                  </a:ext>
                </a:extLst>
              </a:tr>
              <a:tr h="439813">
                <a:tc>
                  <a:txBody>
                    <a:bodyPr/>
                    <a:lstStyle/>
                    <a:p>
                      <a:pPr algn="ctr">
                        <a:lnSpc>
                          <a:spcPct val="125000"/>
                        </a:lnSpc>
                        <a:spcAft>
                          <a:spcPts val="0"/>
                        </a:spcAft>
                      </a:pPr>
                      <a:r>
                        <a:rPr lang="zh-CN" sz="2000" b="1" kern="100">
                          <a:effectLst/>
                          <a:latin typeface="仿宋" panose="02010609060101010101" pitchFamily="49" charset="-122"/>
                          <a:ea typeface="仿宋" panose="02010609060101010101" pitchFamily="49" charset="-122"/>
                          <a:cs typeface="Times New Roman" panose="02020603050405020304" pitchFamily="18" charset="0"/>
                        </a:rPr>
                        <a:t>彭德怀</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en-US" sz="2000" b="1" kern="100">
                          <a:effectLst/>
                          <a:latin typeface="仿宋" panose="02010609060101010101" pitchFamily="49" charset="-122"/>
                          <a:ea typeface="仿宋" panose="02010609060101010101" pitchFamily="49" charset="-122"/>
                          <a:cs typeface="Times New Roman" panose="02020603050405020304" pitchFamily="18" charset="0"/>
                        </a:rPr>
                        <a:t>3</a:t>
                      </a:r>
                      <a:r>
                        <a:rPr lang="zh-CN" sz="2000" b="1" kern="100">
                          <a:effectLst/>
                          <a:latin typeface="仿宋" panose="02010609060101010101" pitchFamily="49" charset="-122"/>
                          <a:ea typeface="仿宋" panose="02010609060101010101" pitchFamily="49" charset="-122"/>
                          <a:cs typeface="Times New Roman" panose="02020603050405020304" pitchFamily="18" charset="0"/>
                        </a:rPr>
                        <a:t>个半月</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en-US" sz="2000" b="1" kern="100">
                          <a:effectLst/>
                          <a:latin typeface="仿宋" panose="02010609060101010101" pitchFamily="49" charset="-122"/>
                          <a:ea typeface="仿宋" panose="02010609060101010101" pitchFamily="49" charset="-122"/>
                          <a:cs typeface="Times New Roman" panose="02020603050405020304" pitchFamily="18" charset="0"/>
                        </a:rPr>
                        <a:t>40000</a:t>
                      </a:r>
                      <a:r>
                        <a:rPr lang="zh-CN" sz="2000" b="1" kern="100">
                          <a:effectLst/>
                          <a:latin typeface="仿宋" panose="02010609060101010101" pitchFamily="49" charset="-122"/>
                          <a:ea typeface="仿宋" panose="02010609060101010101" pitchFamily="49" charset="-122"/>
                          <a:cs typeface="Times New Roman" panose="02020603050405020304" pitchFamily="18" charset="0"/>
                        </a:rPr>
                        <a:t>多人</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en-US" sz="2000" b="1" kern="100">
                          <a:effectLst/>
                          <a:latin typeface="仿宋" panose="02010609060101010101" pitchFamily="49" charset="-122"/>
                          <a:ea typeface="仿宋" panose="02010609060101010101" pitchFamily="49" charset="-122"/>
                          <a:cs typeface="Times New Roman" panose="02020603050405020304" pitchFamily="18" charset="0"/>
                        </a:rPr>
                        <a:t>2000</a:t>
                      </a:r>
                      <a:r>
                        <a:rPr lang="zh-CN" sz="2000" b="1" kern="100">
                          <a:effectLst/>
                          <a:latin typeface="仿宋" panose="02010609060101010101" pitchFamily="49" charset="-122"/>
                          <a:ea typeface="仿宋" panose="02010609060101010101" pitchFamily="49" charset="-122"/>
                          <a:cs typeface="Times New Roman" panose="02020603050405020304" pitchFamily="18" charset="0"/>
                        </a:rPr>
                        <a:t>多千米</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zh-CN" sz="2000" b="1" kern="100">
                          <a:effectLst/>
                          <a:latin typeface="仿宋" panose="02010609060101010101" pitchFamily="49" charset="-122"/>
                          <a:ea typeface="仿宋" panose="02010609060101010101" pitchFamily="49" charset="-122"/>
                          <a:cs typeface="Times New Roman" panose="02020603050405020304" pitchFamily="18" charset="0"/>
                        </a:rPr>
                        <a:t>近</a:t>
                      </a:r>
                      <a:r>
                        <a:rPr lang="en-US" sz="2000" b="1" kern="100">
                          <a:effectLst/>
                          <a:latin typeface="仿宋" panose="02010609060101010101" pitchFamily="49" charset="-122"/>
                          <a:ea typeface="仿宋" panose="02010609060101010101" pitchFamily="49" charset="-122"/>
                          <a:cs typeface="Times New Roman" panose="02020603050405020304" pitchFamily="18" charset="0"/>
                        </a:rPr>
                        <a:t>3000</a:t>
                      </a:r>
                      <a:r>
                        <a:rPr lang="zh-CN" sz="2000" b="1" kern="100">
                          <a:effectLst/>
                          <a:latin typeface="仿宋" panose="02010609060101010101" pitchFamily="49" charset="-122"/>
                          <a:ea typeface="仿宋" panose="02010609060101010101" pitchFamily="49" charset="-122"/>
                          <a:cs typeface="Times New Roman" panose="02020603050405020304" pitchFamily="18" charset="0"/>
                        </a:rPr>
                        <a:t>个</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5000"/>
                        </a:lnSpc>
                        <a:spcAft>
                          <a:spcPts val="0"/>
                        </a:spcAft>
                      </a:pPr>
                      <a:r>
                        <a:rPr lang="en-US" sz="2000" b="1" kern="100" dirty="0">
                          <a:effectLst/>
                          <a:latin typeface="仿宋" panose="02010609060101010101" pitchFamily="49" charset="-122"/>
                          <a:ea typeface="仿宋" panose="02010609060101010101" pitchFamily="49" charset="-122"/>
                          <a:cs typeface="Times New Roman" panose="02020603050405020304" pitchFamily="18" charset="0"/>
                        </a:rPr>
                        <a:t>1800</a:t>
                      </a:r>
                      <a:r>
                        <a:rPr lang="zh-CN" sz="2000" b="1" kern="100" dirty="0">
                          <a:effectLst/>
                          <a:latin typeface="仿宋" panose="02010609060101010101" pitchFamily="49" charset="-122"/>
                          <a:ea typeface="仿宋" panose="02010609060101010101" pitchFamily="49" charset="-122"/>
                          <a:cs typeface="Times New Roman" panose="02020603050405020304" pitchFamily="18" charset="0"/>
                        </a:rPr>
                        <a:t>多次</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303253798"/>
                  </a:ext>
                </a:extLst>
              </a:tr>
            </a:tbl>
          </a:graphicData>
        </a:graphic>
      </p:graphicFrame>
      <p:sp>
        <p:nvSpPr>
          <p:cNvPr id="9" name="矩形 8"/>
          <p:cNvSpPr/>
          <p:nvPr/>
        </p:nvSpPr>
        <p:spPr>
          <a:xfrm>
            <a:off x="8714788" y="1571163"/>
            <a:ext cx="3236784" cy="523220"/>
          </a:xfrm>
          <a:prstGeom prst="rect">
            <a:avLst/>
          </a:prstGeom>
          <a:solidFill>
            <a:srgbClr val="0000FF"/>
          </a:solidFill>
        </p:spPr>
        <p:txBody>
          <a:bodyPr wrap="none">
            <a:spAutoFit/>
          </a:bodyPr>
          <a:lstStyle/>
          <a:p>
            <a:r>
              <a:rPr lang="zh-CN" altLang="en-US" sz="2800" dirty="0" smtClean="0">
                <a:solidFill>
                  <a:srgbClr val="FFFF00"/>
                </a:solidFill>
                <a:latin typeface="黑体" panose="02010609060101010101" pitchFamily="49" charset="-122"/>
                <a:ea typeface="黑体" panose="02010609060101010101" pitchFamily="49" charset="-122"/>
                <a:cs typeface="Times New Roman" panose="02020603050405020304" pitchFamily="18" charset="0"/>
              </a:rPr>
              <a:t>事件：台儿庄战役</a:t>
            </a:r>
            <a:r>
              <a:rPr lang="en-US" altLang="zh-CN" sz="2800" dirty="0" smtClean="0">
                <a:solidFill>
                  <a:srgbClr val="FFFF00"/>
                </a:solidFill>
                <a:latin typeface="黑体" panose="02010609060101010101" pitchFamily="49" charset="-122"/>
                <a:ea typeface="黑体" panose="02010609060101010101" pitchFamily="49" charset="-122"/>
                <a:cs typeface="Times New Roman" panose="02020603050405020304" pitchFamily="18" charset="0"/>
              </a:rPr>
              <a:t> </a:t>
            </a:r>
            <a:endParaRPr lang="zh-CN" altLang="en-US" sz="2800" dirty="0">
              <a:solidFill>
                <a:srgbClr val="FFFF00"/>
              </a:solidFill>
              <a:latin typeface="黑体" panose="02010609060101010101" pitchFamily="49" charset="-122"/>
              <a:ea typeface="黑体" panose="02010609060101010101" pitchFamily="49" charset="-122"/>
            </a:endParaRPr>
          </a:p>
        </p:txBody>
      </p:sp>
      <p:sp>
        <p:nvSpPr>
          <p:cNvPr id="10" name="矩形 9"/>
          <p:cNvSpPr/>
          <p:nvPr/>
        </p:nvSpPr>
        <p:spPr>
          <a:xfrm>
            <a:off x="8714788" y="3630281"/>
            <a:ext cx="3236784" cy="523220"/>
          </a:xfrm>
          <a:prstGeom prst="rect">
            <a:avLst/>
          </a:prstGeom>
          <a:solidFill>
            <a:srgbClr val="006600"/>
          </a:solidFill>
        </p:spPr>
        <p:txBody>
          <a:bodyPr wrap="square">
            <a:spAutoFit/>
          </a:bodyPr>
          <a:lstStyle/>
          <a:p>
            <a:r>
              <a:rPr lang="zh-CN" altLang="en-US" sz="2800" dirty="0" smtClean="0">
                <a:solidFill>
                  <a:schemeClr val="bg1"/>
                </a:solidFill>
                <a:latin typeface="黑体" panose="02010609060101010101" pitchFamily="49" charset="-122"/>
                <a:ea typeface="黑体" panose="02010609060101010101" pitchFamily="49" charset="-122"/>
                <a:cs typeface="Times New Roman" panose="02020603050405020304" pitchFamily="18" charset="0"/>
              </a:rPr>
              <a:t>战役：百团大战</a:t>
            </a:r>
            <a:endParaRPr lang="zh-CN" altLang="en-US" sz="2800" dirty="0">
              <a:solidFill>
                <a:schemeClr val="bg1"/>
              </a:solidFill>
              <a:latin typeface="黑体" panose="02010609060101010101" pitchFamily="49" charset="-122"/>
              <a:ea typeface="黑体" panose="02010609060101010101" pitchFamily="49" charset="-122"/>
            </a:endParaRPr>
          </a:p>
        </p:txBody>
      </p:sp>
      <p:sp>
        <p:nvSpPr>
          <p:cNvPr id="11" name="矩形 10"/>
          <p:cNvSpPr/>
          <p:nvPr/>
        </p:nvSpPr>
        <p:spPr>
          <a:xfrm>
            <a:off x="8409477" y="6142965"/>
            <a:ext cx="3542095" cy="523220"/>
          </a:xfrm>
          <a:prstGeom prst="rect">
            <a:avLst/>
          </a:prstGeom>
          <a:solidFill>
            <a:srgbClr val="6600CC"/>
          </a:solidFill>
        </p:spPr>
        <p:txBody>
          <a:bodyPr wrap="square">
            <a:spAutoFit/>
          </a:bodyPr>
          <a:lstStyle/>
          <a:p>
            <a:r>
              <a:rPr lang="zh-CN" altLang="en-US" sz="2800" dirty="0" smtClean="0">
                <a:solidFill>
                  <a:srgbClr val="FFFF00"/>
                </a:solidFill>
                <a:latin typeface="黑体" panose="02010609060101010101" pitchFamily="49" charset="-122"/>
                <a:ea typeface="黑体" panose="02010609060101010101" pitchFamily="49" charset="-122"/>
                <a:cs typeface="Times New Roman" panose="02020603050405020304" pitchFamily="18" charset="0"/>
              </a:rPr>
              <a:t>历史事件：抗日战争</a:t>
            </a:r>
            <a:endParaRPr lang="zh-CN" altLang="en-US" sz="2800"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504673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630503" y="121435"/>
            <a:ext cx="11359366" cy="3939540"/>
          </a:xfrm>
          <a:prstGeom prst="rect">
            <a:avLst/>
          </a:prstGeom>
        </p:spPr>
        <p:txBody>
          <a:bodyPr wrap="square">
            <a:spAutoFit/>
          </a:bodyPr>
          <a:lstStyle/>
          <a:p>
            <a:pPr>
              <a:lnSpc>
                <a:spcPct val="125000"/>
              </a:lnSpc>
            </a:pPr>
            <a:r>
              <a:rPr lang="en-US" altLang="zh-CN" sz="2500" b="1" dirty="0">
                <a:latin typeface="宋体" panose="02010600030101010101" pitchFamily="2" charset="-122"/>
                <a:ea typeface="宋体" panose="02010600030101010101" pitchFamily="2" charset="-122"/>
              </a:rPr>
              <a:t>7.</a:t>
            </a:r>
            <a:r>
              <a:rPr lang="zh-CN" altLang="en-US" sz="2500" b="1" dirty="0">
                <a:latin typeface="宋体" panose="02010600030101010101" pitchFamily="2" charset="-122"/>
                <a:ea typeface="宋体" panose="02010600030101010101" pitchFamily="2" charset="-122"/>
              </a:rPr>
              <a:t>阅读材料，完成下列要求。</a:t>
            </a:r>
          </a:p>
          <a:p>
            <a:pPr>
              <a:lnSpc>
                <a:spcPct val="125000"/>
              </a:lnSpc>
            </a:pPr>
            <a:r>
              <a:rPr lang="zh-CN" altLang="en-US" sz="2500" b="1" dirty="0" smtClean="0">
                <a:latin typeface="黑体" panose="02010609060101010101" pitchFamily="49" charset="-122"/>
                <a:ea typeface="黑体" panose="02010609060101010101" pitchFamily="49" charset="-122"/>
              </a:rPr>
              <a:t>  材料</a:t>
            </a:r>
            <a:r>
              <a:rPr lang="zh-CN" altLang="en-US" sz="2500" b="1" dirty="0">
                <a:latin typeface="黑体" panose="02010609060101010101" pitchFamily="49" charset="-122"/>
                <a:ea typeface="黑体" panose="02010609060101010101" pitchFamily="49" charset="-122"/>
              </a:rPr>
              <a:t>一</a:t>
            </a:r>
          </a:p>
          <a:p>
            <a:pPr>
              <a:lnSpc>
                <a:spcPct val="125000"/>
              </a:lnSpc>
            </a:pPr>
            <a:r>
              <a:rPr lang="zh-CN" altLang="en-US" sz="2500" b="1" dirty="0">
                <a:latin typeface="宋体" panose="02010600030101010101" pitchFamily="2" charset="-122"/>
                <a:ea typeface="宋体" panose="02010600030101010101" pitchFamily="2" charset="-122"/>
              </a:rPr>
              <a:t> </a:t>
            </a:r>
          </a:p>
          <a:p>
            <a:pPr>
              <a:lnSpc>
                <a:spcPct val="125000"/>
              </a:lnSpc>
            </a:pPr>
            <a:endParaRPr lang="en-US" altLang="zh-CN" sz="2500" b="1" dirty="0" smtClean="0">
              <a:latin typeface="宋体" panose="02010600030101010101" pitchFamily="2" charset="-122"/>
              <a:ea typeface="宋体" panose="02010600030101010101" pitchFamily="2" charset="-122"/>
            </a:endParaRPr>
          </a:p>
          <a:p>
            <a:pPr>
              <a:lnSpc>
                <a:spcPct val="125000"/>
              </a:lnSpc>
            </a:pPr>
            <a:endParaRPr lang="en-US" altLang="zh-CN" sz="2500" b="1" dirty="0">
              <a:latin typeface="宋体" panose="02010600030101010101" pitchFamily="2" charset="-122"/>
              <a:ea typeface="宋体" panose="02010600030101010101" pitchFamily="2" charset="-122"/>
            </a:endParaRPr>
          </a:p>
          <a:p>
            <a:pPr>
              <a:lnSpc>
                <a:spcPct val="125000"/>
              </a:lnSpc>
            </a:pPr>
            <a:endParaRPr lang="en-US" altLang="zh-CN" sz="2500" b="1" dirty="0" smtClean="0">
              <a:latin typeface="宋体" panose="02010600030101010101" pitchFamily="2" charset="-122"/>
              <a:ea typeface="宋体" panose="02010600030101010101" pitchFamily="2" charset="-122"/>
            </a:endParaRPr>
          </a:p>
          <a:p>
            <a:pPr>
              <a:lnSpc>
                <a:spcPct val="125000"/>
              </a:lnSpc>
            </a:pPr>
            <a:endParaRPr lang="en-US" altLang="zh-CN" sz="2500" b="1" dirty="0">
              <a:latin typeface="宋体" panose="02010600030101010101" pitchFamily="2" charset="-122"/>
              <a:ea typeface="宋体" panose="02010600030101010101" pitchFamily="2" charset="-122"/>
            </a:endParaRPr>
          </a:p>
          <a:p>
            <a:pPr>
              <a:lnSpc>
                <a:spcPct val="125000"/>
              </a:lnSpc>
            </a:pPr>
            <a:r>
              <a:rPr lang="zh-CN" altLang="en-US" sz="2500" b="1" dirty="0" smtClean="0">
                <a:latin typeface="宋体" panose="02010600030101010101" pitchFamily="2" charset="-122"/>
                <a:ea typeface="宋体" panose="02010600030101010101" pitchFamily="2" charset="-122"/>
              </a:rPr>
              <a:t>（</a:t>
            </a:r>
            <a:r>
              <a:rPr lang="en-US" altLang="zh-CN" sz="2500" b="1" dirty="0">
                <a:latin typeface="宋体" panose="02010600030101010101" pitchFamily="2" charset="-122"/>
                <a:ea typeface="宋体" panose="02010600030101010101" pitchFamily="2" charset="-122"/>
              </a:rPr>
              <a:t>1</a:t>
            </a:r>
            <a:r>
              <a:rPr lang="zh-CN" altLang="en-US" sz="2500" b="1" dirty="0">
                <a:latin typeface="宋体" panose="02010600030101010101" pitchFamily="2" charset="-122"/>
                <a:ea typeface="宋体" panose="02010600030101010101" pitchFamily="2" charset="-122"/>
              </a:rPr>
              <a:t>）材料一中的图片资料和文字资料反映了日本侵略中国的史实，分别是什么</a:t>
            </a:r>
            <a:r>
              <a:rPr lang="zh-CN" altLang="en-US" sz="2500" b="1" dirty="0" smtClean="0">
                <a:latin typeface="宋体" panose="02010600030101010101" pitchFamily="2" charset="-122"/>
                <a:ea typeface="宋体" panose="02010600030101010101" pitchFamily="2" charset="-122"/>
              </a:rPr>
              <a:t>？</a:t>
            </a:r>
            <a:endParaRPr lang="zh-CN" altLang="en-US" sz="2500" b="1" dirty="0">
              <a:latin typeface="宋体" panose="02010600030101010101" pitchFamily="2" charset="-122"/>
              <a:ea typeface="宋体" panose="02010600030101010101" pitchFamily="2" charset="-122"/>
            </a:endParaRPr>
          </a:p>
        </p:txBody>
      </p:sp>
      <p:pic>
        <p:nvPicPr>
          <p:cNvPr id="12" name="图片 11"/>
          <p:cNvPicPr/>
          <p:nvPr/>
        </p:nvPicPr>
        <p:blipFill>
          <a:blip r:embed="rId2">
            <a:extLst>
              <a:ext uri="{28A0092B-C50C-407E-A947-70E740481C1C}">
                <a14:useLocalDpi xmlns:a14="http://schemas.microsoft.com/office/drawing/2010/main" val="0"/>
              </a:ext>
            </a:extLst>
          </a:blip>
          <a:srcRect/>
          <a:stretch>
            <a:fillRect/>
          </a:stretch>
        </p:blipFill>
        <p:spPr bwMode="auto">
          <a:xfrm>
            <a:off x="2507329" y="1024287"/>
            <a:ext cx="2959819" cy="2277177"/>
          </a:xfrm>
          <a:prstGeom prst="rect">
            <a:avLst/>
          </a:prstGeom>
          <a:noFill/>
          <a:ln>
            <a:noFill/>
          </a:ln>
        </p:spPr>
      </p:pic>
      <p:sp>
        <p:nvSpPr>
          <p:cNvPr id="13" name="文本框 2"/>
          <p:cNvSpPr txBox="1">
            <a:spLocks noChangeArrowheads="1"/>
          </p:cNvSpPr>
          <p:nvPr/>
        </p:nvSpPr>
        <p:spPr bwMode="auto">
          <a:xfrm>
            <a:off x="6120011" y="1024286"/>
            <a:ext cx="3486002" cy="2277177"/>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indent="266700" algn="just">
              <a:lnSpc>
                <a:spcPct val="125000"/>
              </a:lnSpc>
              <a:spcAft>
                <a:spcPts val="0"/>
              </a:spcAft>
            </a:pPr>
            <a:r>
              <a:rPr lang="zh-CN" sz="2000" kern="100" dirty="0">
                <a:effectLst/>
                <a:latin typeface="楷体" panose="02010609060101010101" pitchFamily="49" charset="-122"/>
                <a:ea typeface="楷体" panose="02010609060101010101" pitchFamily="49" charset="-122"/>
                <a:cs typeface="Times New Roman" panose="02020603050405020304" pitchFamily="18" charset="0"/>
              </a:rPr>
              <a:t>“卢沟桥，卢沟桥，男儿坟墓在此桥！最后关头已临到，牺牲到底不屈挠……卢沟桥，卢沟桥，国家存亡在此桥！”</a:t>
            </a:r>
          </a:p>
          <a:p>
            <a:pPr indent="1133475" algn="just">
              <a:lnSpc>
                <a:spcPct val="125000"/>
              </a:lnSpc>
              <a:spcAft>
                <a:spcPts val="0"/>
              </a:spcAft>
            </a:pPr>
            <a:r>
              <a:rPr lang="en-US" sz="2000" kern="100" dirty="0">
                <a:effectLst/>
                <a:latin typeface="楷体" panose="02010609060101010101" pitchFamily="49" charset="-122"/>
                <a:ea typeface="楷体" panose="02010609060101010101" pitchFamily="49" charset="-122"/>
                <a:cs typeface="Times New Roman" panose="02020603050405020304" pitchFamily="18" charset="0"/>
              </a:rPr>
              <a:t>——</a:t>
            </a:r>
            <a:r>
              <a:rPr lang="zh-CN" sz="2000" kern="100" dirty="0">
                <a:effectLst/>
                <a:latin typeface="楷体" panose="02010609060101010101" pitchFamily="49" charset="-122"/>
                <a:ea typeface="楷体" panose="02010609060101010101" pitchFamily="49" charset="-122"/>
                <a:cs typeface="Times New Roman" panose="02020603050405020304" pitchFamily="18" charset="0"/>
              </a:rPr>
              <a:t>《卢沟桥歌》</a:t>
            </a:r>
          </a:p>
        </p:txBody>
      </p:sp>
      <p:sp>
        <p:nvSpPr>
          <p:cNvPr id="11" name="矩形 10"/>
          <p:cNvSpPr/>
          <p:nvPr/>
        </p:nvSpPr>
        <p:spPr>
          <a:xfrm>
            <a:off x="4229597" y="4204314"/>
            <a:ext cx="4390620" cy="1384995"/>
          </a:xfrm>
          <a:prstGeom prst="rect">
            <a:avLst/>
          </a:prstGeom>
        </p:spPr>
        <p:txBody>
          <a:bodyPr wrap="square">
            <a:spAutoFit/>
          </a:bodyPr>
          <a:lstStyle/>
          <a:p>
            <a:pPr algn="just">
              <a:lnSpc>
                <a:spcPct val="150000"/>
              </a:lnSpc>
              <a:spcAft>
                <a:spcPts val="0"/>
              </a:spcAft>
            </a:pPr>
            <a:r>
              <a:rPr lang="zh-CN" altLang="zh-CN" sz="2800"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图片：</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九一八事变</a:t>
            </a:r>
            <a:endPar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endParaRPr>
          </a:p>
          <a:p>
            <a:pPr algn="just">
              <a:lnSpc>
                <a:spcPct val="150000"/>
              </a:lnSpc>
              <a:spcAft>
                <a:spcPts val="0"/>
              </a:spcAft>
            </a:pPr>
            <a:r>
              <a:rPr lang="zh-CN" altLang="zh-CN" sz="2800" kern="1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文字：</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七七事变</a:t>
            </a:r>
            <a:endParaRPr lang="zh-CN" altLang="zh-CN" sz="2800" kern="100" dirty="0">
              <a:latin typeface="黑体" panose="02010609060101010101" pitchFamily="49" charset="-122"/>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025901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746007" y="285065"/>
            <a:ext cx="10948688" cy="2977738"/>
          </a:xfrm>
          <a:prstGeom prst="rect">
            <a:avLst/>
          </a:prstGeom>
        </p:spPr>
        <p:txBody>
          <a:bodyPr wrap="square">
            <a:spAutoFit/>
          </a:bodyPr>
          <a:lstStyle/>
          <a:p>
            <a:pPr>
              <a:lnSpc>
                <a:spcPct val="125000"/>
              </a:lnSpc>
            </a:pPr>
            <a:r>
              <a:rPr lang="zh-CN" altLang="en-US" sz="2500" b="1" dirty="0" smtClean="0">
                <a:latin typeface="宋体" panose="02010600030101010101" pitchFamily="2" charset="-122"/>
                <a:ea typeface="宋体" panose="02010600030101010101" pitchFamily="2" charset="-122"/>
              </a:rPr>
              <a:t>    </a:t>
            </a:r>
            <a:r>
              <a:rPr lang="zh-CN" altLang="en-US" sz="2500" b="1" dirty="0" smtClean="0">
                <a:latin typeface="黑体" panose="02010609060101010101" pitchFamily="49" charset="-122"/>
                <a:ea typeface="黑体" panose="02010609060101010101" pitchFamily="49" charset="-122"/>
              </a:rPr>
              <a:t>材料</a:t>
            </a:r>
            <a:r>
              <a:rPr lang="zh-CN" altLang="en-US" sz="2500" b="1" dirty="0">
                <a:latin typeface="黑体" panose="02010609060101010101" pitchFamily="49" charset="-122"/>
                <a:ea typeface="黑体" panose="02010609060101010101" pitchFamily="49" charset="-122"/>
              </a:rPr>
              <a:t>二</a:t>
            </a:r>
            <a:r>
              <a:rPr lang="zh-CN" altLang="en-US" sz="2500" b="1" dirty="0">
                <a:latin typeface="宋体" panose="02010600030101010101" pitchFamily="2" charset="-122"/>
                <a:ea typeface="宋体" panose="02010600030101010101" pitchFamily="2" charset="-122"/>
              </a:rPr>
              <a:t>  </a:t>
            </a:r>
            <a:r>
              <a:rPr lang="zh-CN" altLang="en-US" sz="2500" b="1" dirty="0">
                <a:latin typeface="楷体" panose="02010609060101010101" pitchFamily="49" charset="-122"/>
                <a:ea typeface="楷体" panose="02010609060101010101" pitchFamily="49" charset="-122"/>
              </a:rPr>
              <a:t>日本军国主义者发动对华全面侵略，最致命的错误是大大低估了中国民众内部深深蕴藏着的那种无穷无尽的力量，特别是当中华民族处于生死关头时那种万众一心的民族凝聚力。                         </a:t>
            </a:r>
            <a:endParaRPr lang="en-US" altLang="zh-CN" sz="2500" b="1" dirty="0" smtClean="0">
              <a:latin typeface="楷体" panose="02010609060101010101" pitchFamily="49" charset="-122"/>
              <a:ea typeface="楷体" panose="02010609060101010101" pitchFamily="49" charset="-122"/>
            </a:endParaRPr>
          </a:p>
          <a:p>
            <a:pPr>
              <a:lnSpc>
                <a:spcPct val="125000"/>
              </a:lnSpc>
            </a:pPr>
            <a:r>
              <a:rPr lang="en-US" altLang="zh-CN" sz="2500" b="1" dirty="0">
                <a:latin typeface="楷体" panose="02010609060101010101" pitchFamily="49" charset="-122"/>
                <a:ea typeface="楷体" panose="02010609060101010101" pitchFamily="49" charset="-122"/>
              </a:rPr>
              <a:t> </a:t>
            </a:r>
            <a:r>
              <a:rPr lang="en-US" altLang="zh-CN" sz="2500" b="1" dirty="0" smtClean="0">
                <a:latin typeface="楷体" panose="02010609060101010101" pitchFamily="49" charset="-122"/>
                <a:ea typeface="楷体" panose="02010609060101010101" pitchFamily="49" charset="-122"/>
              </a:rPr>
              <a:t>                                   ——</a:t>
            </a:r>
            <a:r>
              <a:rPr lang="zh-CN" altLang="en-US" sz="2500" b="1" dirty="0">
                <a:latin typeface="楷体" panose="02010609060101010101" pitchFamily="49" charset="-122"/>
                <a:ea typeface="楷体" panose="02010609060101010101" pitchFamily="49" charset="-122"/>
              </a:rPr>
              <a:t>金冲及</a:t>
            </a:r>
            <a:r>
              <a:rPr lang="en-US" altLang="zh-CN" sz="2500" b="1" dirty="0">
                <a:latin typeface="楷体" panose="02010609060101010101" pitchFamily="49" charset="-122"/>
                <a:ea typeface="楷体" panose="02010609060101010101" pitchFamily="49" charset="-122"/>
              </a:rPr>
              <a:t>《</a:t>
            </a:r>
            <a:r>
              <a:rPr lang="zh-CN" altLang="en-US" sz="2500" b="1" dirty="0">
                <a:latin typeface="楷体" panose="02010609060101010101" pitchFamily="49" charset="-122"/>
                <a:ea typeface="楷体" panose="02010609060101010101" pitchFamily="49" charset="-122"/>
              </a:rPr>
              <a:t>二十世纪中国史纲</a:t>
            </a:r>
            <a:r>
              <a:rPr lang="en-US" altLang="zh-CN" sz="2500" b="1" dirty="0">
                <a:latin typeface="楷体" panose="02010609060101010101" pitchFamily="49" charset="-122"/>
                <a:ea typeface="楷体" panose="02010609060101010101" pitchFamily="49" charset="-122"/>
              </a:rPr>
              <a:t>》</a:t>
            </a:r>
          </a:p>
          <a:p>
            <a:pPr>
              <a:lnSpc>
                <a:spcPct val="125000"/>
              </a:lnSpc>
            </a:pPr>
            <a:r>
              <a:rPr lang="zh-CN" altLang="en-US" sz="2500" b="1" dirty="0">
                <a:latin typeface="宋体" panose="02010600030101010101" pitchFamily="2" charset="-122"/>
                <a:ea typeface="宋体" panose="02010600030101010101" pitchFamily="2" charset="-122"/>
              </a:rPr>
              <a:t>（</a:t>
            </a:r>
            <a:r>
              <a:rPr lang="en-US" altLang="zh-CN" sz="2500" b="1" dirty="0">
                <a:latin typeface="宋体" panose="02010600030101010101" pitchFamily="2" charset="-122"/>
                <a:ea typeface="宋体" panose="02010600030101010101" pitchFamily="2" charset="-122"/>
              </a:rPr>
              <a:t>2</a:t>
            </a:r>
            <a:r>
              <a:rPr lang="zh-CN" altLang="en-US" sz="2500" b="1" dirty="0">
                <a:latin typeface="宋体" panose="02010600030101010101" pitchFamily="2" charset="-122"/>
                <a:ea typeface="宋体" panose="02010600030101010101" pitchFamily="2" charset="-122"/>
              </a:rPr>
              <a:t>）材料二提及“民族凝聚力”深刻影响了这场反侵略斗争，举例说明这种“凝聚力”在政治、军事上的主要表现。</a:t>
            </a:r>
          </a:p>
        </p:txBody>
      </p:sp>
      <p:sp>
        <p:nvSpPr>
          <p:cNvPr id="2" name="矩形 1"/>
          <p:cNvSpPr/>
          <p:nvPr/>
        </p:nvSpPr>
        <p:spPr>
          <a:xfrm>
            <a:off x="1182491" y="3363977"/>
            <a:ext cx="10251948" cy="2246769"/>
          </a:xfrm>
          <a:prstGeom prst="rect">
            <a:avLst/>
          </a:prstGeom>
        </p:spPr>
        <p:txBody>
          <a:bodyPr wrap="square">
            <a:spAutoFit/>
          </a:bodyPr>
          <a:lstStyle/>
          <a:p>
            <a:pPr algn="just">
              <a:lnSpc>
                <a:spcPct val="125000"/>
              </a:lnSpc>
              <a:spcAft>
                <a:spcPts val="0"/>
              </a:spcAft>
            </a:pPr>
            <a:r>
              <a:rPr lang="zh-CN" altLang="zh-CN" sz="2800"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主要表现</a:t>
            </a:r>
            <a:r>
              <a:rPr lang="zh-CN" altLang="zh-CN" sz="2800" kern="1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a:t>
            </a:r>
            <a:endParaRPr lang="en-US" altLang="zh-CN" sz="2800" kern="1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endParaRPr>
          </a:p>
          <a:p>
            <a:pPr algn="just">
              <a:lnSpc>
                <a:spcPct val="125000"/>
              </a:lnSpc>
              <a:spcAft>
                <a:spcPts val="0"/>
              </a:spcAft>
            </a:pPr>
            <a:r>
              <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rPr>
              <a:t>  </a:t>
            </a:r>
            <a:r>
              <a:rPr lang="zh-CN" altLang="zh-CN" sz="2800" kern="1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政治</a:t>
            </a:r>
            <a:r>
              <a:rPr lang="zh-CN" altLang="zh-CN" sz="2800"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上：</a:t>
            </a:r>
            <a:r>
              <a:rPr lang="zh-CN" altLang="zh-CN" sz="2800" kern="100" dirty="0">
                <a:latin typeface="黑体" panose="02010609060101010101" pitchFamily="49" charset="-122"/>
                <a:ea typeface="黑体" panose="02010609060101010101" pitchFamily="49" charset="-122"/>
                <a:cs typeface="Times New Roman" panose="02020603050405020304" pitchFamily="18" charset="0"/>
              </a:rPr>
              <a:t>国共两党合作，结成抗日民族统一战线</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a:t>
            </a:r>
            <a:endPar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endParaRPr>
          </a:p>
          <a:p>
            <a:pPr algn="just">
              <a:lnSpc>
                <a:spcPct val="125000"/>
              </a:lnSpc>
              <a:spcAft>
                <a:spcPts val="0"/>
              </a:spcAft>
            </a:pPr>
            <a:r>
              <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rPr>
              <a:t>  </a:t>
            </a:r>
            <a:r>
              <a:rPr lang="zh-CN" altLang="zh-CN" sz="2800" kern="100" dirty="0" smtClean="0">
                <a:solidFill>
                  <a:srgbClr val="FF0000"/>
                </a:solidFill>
                <a:latin typeface="黑体" panose="02010609060101010101" pitchFamily="49" charset="-122"/>
                <a:ea typeface="黑体" panose="02010609060101010101" pitchFamily="49" charset="-122"/>
                <a:cs typeface="Times New Roman" panose="02020603050405020304" pitchFamily="18" charset="0"/>
              </a:rPr>
              <a:t>军事</a:t>
            </a:r>
            <a:r>
              <a:rPr lang="zh-CN" altLang="zh-CN" sz="2800"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上：</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国民</a:t>
            </a:r>
            <a:r>
              <a:rPr lang="zh-CN" altLang="en-US" sz="2800" kern="100" dirty="0">
                <a:latin typeface="黑体" panose="02010609060101010101" pitchFamily="49" charset="-122"/>
                <a:ea typeface="黑体" panose="02010609060101010101" pitchFamily="49" charset="-122"/>
                <a:cs typeface="Times New Roman" panose="02020603050405020304" pitchFamily="18" charset="0"/>
              </a:rPr>
              <a:t>党</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政府</a:t>
            </a:r>
            <a:r>
              <a:rPr lang="zh-CN" altLang="zh-CN" sz="2800" kern="100" dirty="0">
                <a:latin typeface="黑体" panose="02010609060101010101" pitchFamily="49" charset="-122"/>
                <a:ea typeface="黑体" panose="02010609060101010101" pitchFamily="49" charset="-122"/>
                <a:cs typeface="Times New Roman" panose="02020603050405020304" pitchFamily="18" charset="0"/>
              </a:rPr>
              <a:t>组织正面战场抗战，共产党领导</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敌后</a:t>
            </a:r>
            <a:r>
              <a:rPr lang="zh-CN" altLang="en-US" sz="2800" kern="100" dirty="0" smtClean="0">
                <a:latin typeface="黑体" panose="02010609060101010101" pitchFamily="49" charset="-122"/>
                <a:ea typeface="黑体" panose="02010609060101010101" pitchFamily="49" charset="-122"/>
                <a:cs typeface="Times New Roman" panose="02020603050405020304" pitchFamily="18" charset="0"/>
              </a:rPr>
              <a:t>战场  </a:t>
            </a:r>
            <a:endPar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endParaRPr>
          </a:p>
          <a:p>
            <a:pPr algn="just">
              <a:lnSpc>
                <a:spcPct val="125000"/>
              </a:lnSpc>
              <a:spcAft>
                <a:spcPts val="0"/>
              </a:spcAft>
            </a:pPr>
            <a:r>
              <a:rPr lang="en-US" altLang="zh-CN" sz="2800" kern="100" dirty="0">
                <a:latin typeface="黑体" panose="02010609060101010101" pitchFamily="49" charset="-122"/>
                <a:ea typeface="黑体" panose="02010609060101010101" pitchFamily="49" charset="-122"/>
                <a:cs typeface="Times New Roman" panose="02020603050405020304" pitchFamily="18" charset="0"/>
              </a:rPr>
              <a:t> </a:t>
            </a:r>
            <a:r>
              <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rPr>
              <a:t>         </a:t>
            </a:r>
            <a:r>
              <a:rPr lang="zh-CN" altLang="en-US" sz="2800" kern="100" dirty="0" smtClean="0">
                <a:latin typeface="黑体" panose="02010609060101010101" pitchFamily="49" charset="-122"/>
                <a:ea typeface="黑体" panose="02010609060101010101" pitchFamily="49" charset="-122"/>
                <a:cs typeface="Times New Roman" panose="02020603050405020304" pitchFamily="18" charset="0"/>
              </a:rPr>
              <a:t>抗战</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a:t>
            </a:r>
            <a:r>
              <a:rPr lang="zh-CN" altLang="en-US" sz="2800" kern="100" dirty="0">
                <a:latin typeface="黑体" panose="02010609060101010101" pitchFamily="49" charset="-122"/>
                <a:ea typeface="黑体" panose="02010609060101010101" pitchFamily="49" charset="-122"/>
                <a:cs typeface="Times New Roman" panose="02020603050405020304" pitchFamily="18" charset="0"/>
              </a:rPr>
              <a:t>两</a:t>
            </a:r>
            <a:r>
              <a:rPr lang="zh-CN" altLang="en-US" sz="2800" kern="100" dirty="0" smtClean="0">
                <a:latin typeface="黑体" panose="02010609060101010101" pitchFamily="49" charset="-122"/>
                <a:ea typeface="黑体" panose="02010609060101010101" pitchFamily="49" charset="-122"/>
                <a:cs typeface="Times New Roman" panose="02020603050405020304" pitchFamily="18" charset="0"/>
              </a:rPr>
              <a:t>个战场</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相互配合</a:t>
            </a:r>
            <a:r>
              <a:rPr lang="zh-CN" altLang="en-US" sz="2800" kern="100" dirty="0" smtClean="0">
                <a:latin typeface="黑体" panose="02010609060101010101" pitchFamily="49" charset="-122"/>
                <a:ea typeface="黑体" panose="02010609060101010101" pitchFamily="49" charset="-122"/>
                <a:cs typeface="Times New Roman" panose="02020603050405020304" pitchFamily="18" charset="0"/>
              </a:rPr>
              <a:t>、协同作战</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a:t>
            </a:r>
            <a:endParaRPr lang="zh-CN" altLang="zh-CN" sz="2800" kern="100" dirty="0">
              <a:latin typeface="黑体" panose="02010609060101010101" pitchFamily="49" charset="-122"/>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173143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45945" y="349786"/>
            <a:ext cx="10677626" cy="3458639"/>
          </a:xfrm>
          <a:prstGeom prst="rect">
            <a:avLst/>
          </a:prstGeom>
        </p:spPr>
        <p:txBody>
          <a:bodyPr wrap="square">
            <a:spAutoFit/>
          </a:bodyPr>
          <a:lstStyle/>
          <a:p>
            <a:pPr>
              <a:lnSpc>
                <a:spcPct val="125000"/>
              </a:lnSpc>
            </a:pPr>
            <a:r>
              <a:rPr lang="zh-CN" altLang="en-US" sz="2500" b="1" dirty="0" smtClean="0">
                <a:latin typeface="宋体" panose="02010600030101010101" pitchFamily="2" charset="-122"/>
                <a:ea typeface="宋体" panose="02010600030101010101" pitchFamily="2" charset="-122"/>
              </a:rPr>
              <a:t>    </a:t>
            </a:r>
            <a:r>
              <a:rPr lang="zh-CN" altLang="en-US" sz="2500" b="1" dirty="0" smtClean="0">
                <a:latin typeface="黑体" panose="02010609060101010101" pitchFamily="49" charset="-122"/>
                <a:ea typeface="黑体" panose="02010609060101010101" pitchFamily="49" charset="-122"/>
              </a:rPr>
              <a:t>材料</a:t>
            </a:r>
            <a:r>
              <a:rPr lang="zh-CN" altLang="en-US" sz="2500" b="1" dirty="0">
                <a:latin typeface="黑体" panose="02010609060101010101" pitchFamily="49" charset="-122"/>
                <a:ea typeface="黑体" panose="02010609060101010101" pitchFamily="49" charset="-122"/>
              </a:rPr>
              <a:t>三</a:t>
            </a:r>
            <a:r>
              <a:rPr lang="zh-CN" altLang="en-US" sz="2500" b="1" dirty="0">
                <a:latin typeface="宋体" panose="02010600030101010101" pitchFamily="2" charset="-122"/>
                <a:ea typeface="宋体" panose="02010600030101010101" pitchFamily="2" charset="-122"/>
              </a:rPr>
              <a:t>  </a:t>
            </a:r>
            <a:r>
              <a:rPr lang="zh-CN" altLang="en-US" sz="2500" b="1" dirty="0">
                <a:latin typeface="楷体" panose="02010609060101010101" pitchFamily="49" charset="-122"/>
                <a:ea typeface="楷体" panose="02010609060101010101" pitchFamily="49" charset="-122"/>
              </a:rPr>
              <a:t>中国的抗日战争</a:t>
            </a:r>
            <a:r>
              <a:rPr lang="en-US" altLang="zh-CN" sz="2500" b="1" dirty="0">
                <a:latin typeface="楷体" panose="02010609060101010101" pitchFamily="49" charset="-122"/>
                <a:ea typeface="楷体" panose="02010609060101010101" pitchFamily="49" charset="-122"/>
              </a:rPr>
              <a:t>……</a:t>
            </a:r>
            <a:r>
              <a:rPr lang="zh-CN" altLang="en-US" sz="2500" b="1" dirty="0">
                <a:latin typeface="楷体" panose="02010609060101010101" pitchFamily="49" charset="-122"/>
                <a:ea typeface="楷体" panose="02010609060101010101" pitchFamily="49" charset="-122"/>
              </a:rPr>
              <a:t>揭开了第二次世界大战的序幕，中国战场是抗击法西斯侵略时间最长</a:t>
            </a:r>
            <a:r>
              <a:rPr lang="en-US" altLang="zh-CN" sz="2500" b="1" dirty="0">
                <a:latin typeface="楷体" panose="02010609060101010101" pitchFamily="49" charset="-122"/>
                <a:ea typeface="楷体" panose="02010609060101010101" pitchFamily="49" charset="-122"/>
              </a:rPr>
              <a:t>(1931-1945</a:t>
            </a:r>
            <a:r>
              <a:rPr lang="zh-CN" altLang="en-US" sz="2500" b="1" dirty="0">
                <a:latin typeface="楷体" panose="02010609060101010101" pitchFamily="49" charset="-122"/>
                <a:ea typeface="楷体" panose="02010609060101010101" pitchFamily="49" charset="-122"/>
              </a:rPr>
              <a:t>年</a:t>
            </a:r>
            <a:r>
              <a:rPr lang="en-US" altLang="zh-CN" sz="2500" b="1" dirty="0">
                <a:latin typeface="楷体" panose="02010609060101010101" pitchFamily="49" charset="-122"/>
                <a:ea typeface="楷体" panose="02010609060101010101" pitchFamily="49" charset="-122"/>
              </a:rPr>
              <a:t>) </a:t>
            </a:r>
            <a:r>
              <a:rPr lang="zh-CN" altLang="en-US" sz="2500" b="1" dirty="0">
                <a:latin typeface="楷体" panose="02010609060101010101" pitchFamily="49" charset="-122"/>
                <a:ea typeface="楷体" panose="02010609060101010101" pitchFamily="49" charset="-122"/>
              </a:rPr>
              <a:t>的战场。中国作为抵抗日本法西斯侵略的主战场，在长达</a:t>
            </a:r>
            <a:r>
              <a:rPr lang="en-US" altLang="zh-CN" sz="2500" b="1" dirty="0">
                <a:latin typeface="楷体" panose="02010609060101010101" pitchFamily="49" charset="-122"/>
                <a:ea typeface="楷体" panose="02010609060101010101" pitchFamily="49" charset="-122"/>
              </a:rPr>
              <a:t>10</a:t>
            </a:r>
            <a:r>
              <a:rPr lang="zh-CN" altLang="en-US" sz="2500" b="1" dirty="0">
                <a:latin typeface="楷体" panose="02010609060101010101" pitchFamily="49" charset="-122"/>
                <a:ea typeface="楷体" panose="02010609060101010101" pitchFamily="49" charset="-122"/>
              </a:rPr>
              <a:t>年以上的时间里单独抵御了穷凶恶极的日本军国主义侵略，牵制了日军主力，扼制了日军北进，推迟了日军南下，有力地支援了欧洲、东南亚和太平洋战场。</a:t>
            </a:r>
          </a:p>
          <a:p>
            <a:pPr>
              <a:lnSpc>
                <a:spcPct val="125000"/>
              </a:lnSpc>
            </a:pPr>
            <a:r>
              <a:rPr lang="en-US" altLang="zh-CN" sz="2500" b="1" dirty="0" smtClean="0">
                <a:latin typeface="楷体" panose="02010609060101010101" pitchFamily="49" charset="-122"/>
                <a:ea typeface="楷体" panose="02010609060101010101" pitchFamily="49" charset="-122"/>
              </a:rPr>
              <a:t>                    ——</a:t>
            </a:r>
            <a:r>
              <a:rPr lang="zh-CN" altLang="en-US" sz="2500" b="1" dirty="0">
                <a:latin typeface="楷体" panose="02010609060101010101" pitchFamily="49" charset="-122"/>
                <a:ea typeface="楷体" panose="02010609060101010101" pitchFamily="49" charset="-122"/>
              </a:rPr>
              <a:t>刘宗绪、黄安年</a:t>
            </a:r>
            <a:r>
              <a:rPr lang="en-US" altLang="zh-CN" sz="2500" b="1" dirty="0">
                <a:latin typeface="楷体" panose="02010609060101010101" pitchFamily="49" charset="-122"/>
                <a:ea typeface="楷体" panose="02010609060101010101" pitchFamily="49" charset="-122"/>
              </a:rPr>
              <a:t>《</a:t>
            </a:r>
            <a:r>
              <a:rPr lang="zh-CN" altLang="en-US" sz="2500" b="1" dirty="0">
                <a:latin typeface="楷体" panose="02010609060101010101" pitchFamily="49" charset="-122"/>
                <a:ea typeface="楷体" panose="02010609060101010101" pitchFamily="49" charset="-122"/>
              </a:rPr>
              <a:t>世界近代现代历史专题</a:t>
            </a:r>
            <a:r>
              <a:rPr lang="en-US" altLang="zh-CN" sz="2500" b="1" dirty="0">
                <a:latin typeface="楷体" panose="02010609060101010101" pitchFamily="49" charset="-122"/>
                <a:ea typeface="楷体" panose="02010609060101010101" pitchFamily="49" charset="-122"/>
              </a:rPr>
              <a:t>30</a:t>
            </a:r>
            <a:r>
              <a:rPr lang="zh-CN" altLang="en-US" sz="2500" b="1" dirty="0">
                <a:latin typeface="楷体" panose="02010609060101010101" pitchFamily="49" charset="-122"/>
                <a:ea typeface="楷体" panose="02010609060101010101" pitchFamily="49" charset="-122"/>
              </a:rPr>
              <a:t>讲</a:t>
            </a:r>
            <a:r>
              <a:rPr lang="en-US" altLang="zh-CN" sz="2500" b="1" dirty="0">
                <a:latin typeface="楷体" panose="02010609060101010101" pitchFamily="49" charset="-122"/>
                <a:ea typeface="楷体" panose="02010609060101010101" pitchFamily="49" charset="-122"/>
              </a:rPr>
              <a:t>》</a:t>
            </a:r>
          </a:p>
          <a:p>
            <a:pPr>
              <a:lnSpc>
                <a:spcPct val="125000"/>
              </a:lnSpc>
            </a:pPr>
            <a:r>
              <a:rPr lang="zh-CN" altLang="en-US" sz="2500" b="1" dirty="0">
                <a:latin typeface="宋体" panose="02010600030101010101" pitchFamily="2" charset="-122"/>
                <a:ea typeface="宋体" panose="02010600030101010101" pitchFamily="2" charset="-122"/>
              </a:rPr>
              <a:t>（</a:t>
            </a:r>
            <a:r>
              <a:rPr lang="en-US" altLang="zh-CN" sz="2500" b="1" dirty="0">
                <a:latin typeface="宋体" panose="02010600030101010101" pitchFamily="2" charset="-122"/>
                <a:ea typeface="宋体" panose="02010600030101010101" pitchFamily="2" charset="-122"/>
              </a:rPr>
              <a:t>3</a:t>
            </a:r>
            <a:r>
              <a:rPr lang="zh-CN" altLang="en-US" sz="2500" b="1" dirty="0">
                <a:latin typeface="宋体" panose="02010600030101010101" pitchFamily="2" charset="-122"/>
                <a:ea typeface="宋体" panose="02010600030101010101" pitchFamily="2" charset="-122"/>
              </a:rPr>
              <a:t>）根据材料三，指出中国抗日战争的国际影响。</a:t>
            </a:r>
          </a:p>
        </p:txBody>
      </p:sp>
      <p:sp>
        <p:nvSpPr>
          <p:cNvPr id="5" name="矩形 4"/>
          <p:cNvSpPr/>
          <p:nvPr/>
        </p:nvSpPr>
        <p:spPr>
          <a:xfrm>
            <a:off x="1512629" y="4174179"/>
            <a:ext cx="9926855" cy="1634102"/>
          </a:xfrm>
          <a:prstGeom prst="rect">
            <a:avLst/>
          </a:prstGeom>
        </p:spPr>
        <p:txBody>
          <a:bodyPr wrap="square">
            <a:spAutoFit/>
          </a:bodyPr>
          <a:lstStyle/>
          <a:p>
            <a:pPr algn="just">
              <a:lnSpc>
                <a:spcPct val="125000"/>
              </a:lnSpc>
              <a:spcAft>
                <a:spcPts val="0"/>
              </a:spcAft>
            </a:pPr>
            <a:r>
              <a:rPr lang="zh-CN" altLang="zh-CN" sz="2800"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国际影响：</a:t>
            </a:r>
            <a:r>
              <a:rPr lang="zh-CN" altLang="zh-CN" sz="2800" kern="100" dirty="0">
                <a:latin typeface="黑体" panose="02010609060101010101" pitchFamily="49" charset="-122"/>
                <a:ea typeface="黑体" panose="02010609060101010101" pitchFamily="49" charset="-122"/>
                <a:cs typeface="Times New Roman" panose="02020603050405020304" pitchFamily="18" charset="0"/>
              </a:rPr>
              <a:t>抗日战争中，中国人民以巨大的民族牺牲支撑起</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了</a:t>
            </a:r>
            <a:r>
              <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rPr>
              <a:t>  </a:t>
            </a:r>
          </a:p>
          <a:p>
            <a:pPr algn="just">
              <a:lnSpc>
                <a:spcPct val="125000"/>
              </a:lnSpc>
              <a:spcAft>
                <a:spcPts val="0"/>
              </a:spcAft>
            </a:pPr>
            <a:r>
              <a:rPr lang="en-US" altLang="zh-CN" sz="2800" kern="100" dirty="0">
                <a:latin typeface="黑体" panose="02010609060101010101" pitchFamily="49" charset="-122"/>
                <a:ea typeface="黑体" panose="02010609060101010101" pitchFamily="49" charset="-122"/>
                <a:cs typeface="Times New Roman" panose="02020603050405020304" pitchFamily="18" charset="0"/>
              </a:rPr>
              <a:t> </a:t>
            </a:r>
            <a:r>
              <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rPr>
              <a:t>         </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世界</a:t>
            </a:r>
            <a:r>
              <a:rPr lang="zh-CN" altLang="zh-CN" sz="2800" kern="100" dirty="0">
                <a:latin typeface="黑体" panose="02010609060101010101" pitchFamily="49" charset="-122"/>
                <a:ea typeface="黑体" panose="02010609060101010101" pitchFamily="49" charset="-122"/>
                <a:cs typeface="Times New Roman" panose="02020603050405020304" pitchFamily="18" charset="0"/>
              </a:rPr>
              <a:t>反法西斯战争的东方主战场，为世界</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反法西斯</a:t>
            </a:r>
            <a:r>
              <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rPr>
              <a:t> </a:t>
            </a:r>
          </a:p>
          <a:p>
            <a:pPr algn="just">
              <a:lnSpc>
                <a:spcPct val="125000"/>
              </a:lnSpc>
              <a:spcAft>
                <a:spcPts val="0"/>
              </a:spcAft>
            </a:pPr>
            <a:r>
              <a:rPr lang="en-US" altLang="zh-CN" sz="2800" kern="100" dirty="0">
                <a:latin typeface="黑体" panose="02010609060101010101" pitchFamily="49" charset="-122"/>
                <a:ea typeface="黑体" panose="02010609060101010101" pitchFamily="49" charset="-122"/>
                <a:cs typeface="Times New Roman" panose="02020603050405020304" pitchFamily="18" charset="0"/>
              </a:rPr>
              <a:t> </a:t>
            </a:r>
            <a:r>
              <a:rPr lang="en-US" altLang="zh-CN" sz="2800" kern="100" dirty="0" smtClean="0">
                <a:latin typeface="黑体" panose="02010609060101010101" pitchFamily="49" charset="-122"/>
                <a:ea typeface="黑体" panose="02010609060101010101" pitchFamily="49" charset="-122"/>
                <a:cs typeface="Times New Roman" panose="02020603050405020304" pitchFamily="18" charset="0"/>
              </a:rPr>
              <a:t>         </a:t>
            </a:r>
            <a:r>
              <a:rPr lang="zh-CN" altLang="zh-CN" sz="2800" kern="100" dirty="0" smtClean="0">
                <a:latin typeface="黑体" panose="02010609060101010101" pitchFamily="49" charset="-122"/>
                <a:ea typeface="黑体" panose="02010609060101010101" pitchFamily="49" charset="-122"/>
                <a:cs typeface="Times New Roman" panose="02020603050405020304" pitchFamily="18" charset="0"/>
              </a:rPr>
              <a:t>战争</a:t>
            </a:r>
            <a:r>
              <a:rPr lang="zh-CN" altLang="zh-CN" sz="2800" kern="100" dirty="0">
                <a:latin typeface="黑体" panose="02010609060101010101" pitchFamily="49" charset="-122"/>
                <a:ea typeface="黑体" panose="02010609060101010101" pitchFamily="49" charset="-122"/>
                <a:cs typeface="Times New Roman" panose="02020603050405020304" pitchFamily="18" charset="0"/>
              </a:rPr>
              <a:t>的胜利作出了重大贡献。</a:t>
            </a:r>
          </a:p>
        </p:txBody>
      </p:sp>
    </p:spTree>
    <p:extLst>
      <p:ext uri="{BB962C8B-B14F-4D97-AF65-F5344CB8AC3E}">
        <p14:creationId xmlns:p14="http://schemas.microsoft.com/office/powerpoint/2010/main" val="1977907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2"/>
          <p:cNvSpPr txBox="1">
            <a:spLocks/>
          </p:cNvSpPr>
          <p:nvPr/>
        </p:nvSpPr>
        <p:spPr>
          <a:xfrm>
            <a:off x="0" y="0"/>
            <a:ext cx="12192000" cy="6858000"/>
          </a:xfrm>
          <a:prstGeom prst="rect">
            <a:avLst/>
          </a:prstGeom>
          <a:solidFill>
            <a:srgbClr val="0000FF"/>
          </a:solidFill>
        </p:spPr>
        <p:txBody>
          <a:bodyP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zh-CN" altLang="en-US" sz="3200" b="1" dirty="0">
              <a:solidFill>
                <a:schemeClr val="bg1"/>
              </a:solidFill>
              <a:latin typeface="宋体" panose="02010600030101010101" pitchFamily="2" charset="-122"/>
              <a:ea typeface="宋体" panose="02010600030101010101" pitchFamily="2" charset="-122"/>
            </a:endParaRPr>
          </a:p>
        </p:txBody>
      </p:sp>
      <p:sp>
        <p:nvSpPr>
          <p:cNvPr id="8" name="副标题 2"/>
          <p:cNvSpPr txBox="1">
            <a:spLocks/>
          </p:cNvSpPr>
          <p:nvPr/>
        </p:nvSpPr>
        <p:spPr>
          <a:xfrm>
            <a:off x="2442420" y="2279858"/>
            <a:ext cx="8912766" cy="275765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pPr>
            <a:r>
              <a:rPr lang="zh-CN" altLang="en-US" sz="4000" b="1" dirty="0">
                <a:solidFill>
                  <a:schemeClr val="bg1"/>
                </a:solidFill>
                <a:latin typeface="宋体" panose="02010600030101010101" pitchFamily="2" charset="-122"/>
                <a:ea typeface="宋体" panose="02010600030101010101" pitchFamily="2" charset="-122"/>
              </a:rPr>
              <a:t>制作</a:t>
            </a:r>
            <a:r>
              <a:rPr lang="zh-CN" altLang="en-US" sz="4000" b="1" dirty="0" smtClean="0">
                <a:solidFill>
                  <a:schemeClr val="bg1"/>
                </a:solidFill>
                <a:latin typeface="宋体" panose="02010600030101010101" pitchFamily="2" charset="-122"/>
                <a:ea typeface="宋体" panose="02010600030101010101" pitchFamily="2" charset="-122"/>
              </a:rPr>
              <a:t>单位：山东省济南实验初级中学</a:t>
            </a:r>
            <a:endParaRPr lang="en-US" altLang="zh-CN" sz="4000" b="1" dirty="0" smtClean="0">
              <a:solidFill>
                <a:schemeClr val="bg1"/>
              </a:solidFill>
              <a:latin typeface="宋体" panose="02010600030101010101" pitchFamily="2" charset="-122"/>
              <a:ea typeface="宋体" panose="02010600030101010101" pitchFamily="2" charset="-122"/>
            </a:endParaRPr>
          </a:p>
          <a:p>
            <a:pPr algn="l">
              <a:lnSpc>
                <a:spcPct val="150000"/>
              </a:lnSpc>
            </a:pPr>
            <a:r>
              <a:rPr lang="zh-CN" altLang="en-US" sz="4000" b="1" dirty="0">
                <a:solidFill>
                  <a:schemeClr val="bg1"/>
                </a:solidFill>
                <a:latin typeface="宋体" panose="02010600030101010101" pitchFamily="2" charset="-122"/>
                <a:ea typeface="宋体" panose="02010600030101010101" pitchFamily="2" charset="-122"/>
              </a:rPr>
              <a:t>录制</a:t>
            </a:r>
            <a:r>
              <a:rPr lang="zh-CN" altLang="en-US" sz="4000" b="1" dirty="0" smtClean="0">
                <a:solidFill>
                  <a:schemeClr val="bg1"/>
                </a:solidFill>
                <a:latin typeface="宋体" panose="02010600030101010101" pitchFamily="2" charset="-122"/>
                <a:ea typeface="宋体" panose="02010600030101010101" pitchFamily="2" charset="-122"/>
              </a:rPr>
              <a:t>时间：</a:t>
            </a:r>
            <a:r>
              <a:rPr lang="en-US" altLang="zh-CN" sz="4000" b="1" dirty="0" smtClean="0">
                <a:solidFill>
                  <a:schemeClr val="bg1"/>
                </a:solidFill>
                <a:latin typeface="宋体" panose="02010600030101010101" pitchFamily="2" charset="-122"/>
                <a:ea typeface="宋体" panose="02010600030101010101" pitchFamily="2" charset="-122"/>
              </a:rPr>
              <a:t>2020</a:t>
            </a:r>
            <a:r>
              <a:rPr lang="zh-CN" altLang="en-US" sz="4000" b="1" dirty="0" smtClean="0">
                <a:solidFill>
                  <a:schemeClr val="bg1"/>
                </a:solidFill>
                <a:latin typeface="宋体" panose="02010600030101010101" pitchFamily="2" charset="-122"/>
                <a:ea typeface="宋体" panose="02010600030101010101" pitchFamily="2" charset="-122"/>
              </a:rPr>
              <a:t>年</a:t>
            </a:r>
            <a:r>
              <a:rPr lang="en-US" altLang="zh-CN" sz="4000" b="1" dirty="0" smtClean="0">
                <a:solidFill>
                  <a:schemeClr val="bg1"/>
                </a:solidFill>
                <a:latin typeface="宋体" panose="02010600030101010101" pitchFamily="2" charset="-122"/>
                <a:ea typeface="宋体" panose="02010600030101010101" pitchFamily="2" charset="-122"/>
              </a:rPr>
              <a:t>3</a:t>
            </a:r>
            <a:r>
              <a:rPr lang="zh-CN" altLang="en-US" sz="4000" b="1" dirty="0" smtClean="0">
                <a:solidFill>
                  <a:schemeClr val="bg1"/>
                </a:solidFill>
                <a:latin typeface="宋体" panose="02010600030101010101" pitchFamily="2" charset="-122"/>
                <a:ea typeface="宋体" panose="02010600030101010101" pitchFamily="2" charset="-122"/>
              </a:rPr>
              <a:t>月</a:t>
            </a:r>
            <a:endParaRPr lang="zh-CN" altLang="en-US" sz="4000" b="1" dirty="0">
              <a:solidFill>
                <a:schemeClr val="bg1"/>
              </a:solidFill>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7160664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74306" y="567858"/>
            <a:ext cx="10809668" cy="5078313"/>
          </a:xfrm>
          <a:prstGeom prst="rect">
            <a:avLst/>
          </a:prstGeom>
        </p:spPr>
        <p:txBody>
          <a:bodyPr wrap="square">
            <a:spAutoFit/>
          </a:bodyPr>
          <a:lstStyle/>
          <a:p>
            <a:pPr marL="178435" indent="-178435" algn="just">
              <a:lnSpc>
                <a:spcPct val="150000"/>
              </a:lnSpc>
              <a:spcAft>
                <a:spcPts val="0"/>
              </a:spcAft>
            </a:pPr>
            <a:endParaRPr lang="zh-CN" altLang="zh-CN" sz="2400" kern="100" dirty="0">
              <a:latin typeface="Times New Roman" panose="02020603050405020304" pitchFamily="18" charset="0"/>
            </a:endParaRPr>
          </a:p>
          <a:p>
            <a:pPr marL="153035" indent="-153035" algn="just">
              <a:lnSpc>
                <a:spcPct val="150000"/>
              </a:lnSpc>
              <a:spcAft>
                <a:spcPts val="0"/>
              </a:spcAft>
            </a:pPr>
            <a:r>
              <a:rPr lang="en-US" altLang="zh-CN" sz="2400" b="1" kern="100" dirty="0">
                <a:latin typeface="仿宋" panose="02010609060101010101" pitchFamily="49" charset="-122"/>
              </a:rPr>
              <a:t>1.</a:t>
            </a:r>
            <a:r>
              <a:rPr lang="zh-CN" altLang="zh-CN" sz="2400" b="1" kern="100" dirty="0">
                <a:latin typeface="Times New Roman" panose="02020603050405020304" pitchFamily="18" charset="0"/>
                <a:ea typeface="仿宋" panose="02010609060101010101" pitchFamily="49" charset="-122"/>
              </a:rPr>
              <a:t>知道九一八事变，了解中国局部抗战的开始；知道西安事变，理解和平解决西安事变的意义。</a:t>
            </a:r>
            <a:endParaRPr lang="zh-CN" altLang="zh-CN" sz="2400" kern="100" dirty="0">
              <a:latin typeface="Times New Roman" panose="02020603050405020304" pitchFamily="18" charset="0"/>
            </a:endParaRPr>
          </a:p>
          <a:p>
            <a:pPr marL="153035" indent="-153035" algn="just">
              <a:lnSpc>
                <a:spcPct val="150000"/>
              </a:lnSpc>
              <a:spcAft>
                <a:spcPts val="0"/>
              </a:spcAft>
            </a:pPr>
            <a:r>
              <a:rPr lang="en-US" altLang="zh-CN" sz="2400" b="1" kern="100" dirty="0">
                <a:latin typeface="仿宋" panose="02010609060101010101" pitchFamily="49" charset="-122"/>
              </a:rPr>
              <a:t>2.</a:t>
            </a:r>
            <a:r>
              <a:rPr lang="zh-CN" altLang="zh-CN" sz="2400" b="1" kern="100" dirty="0">
                <a:latin typeface="Times New Roman" panose="02020603050405020304" pitchFamily="18" charset="0"/>
                <a:ea typeface="仿宋" panose="02010609060101010101" pitchFamily="49" charset="-122"/>
              </a:rPr>
              <a:t>简述七七事变的史实，认识国共第二次合作的实现和全民族抗战的意义。</a:t>
            </a:r>
            <a:endParaRPr lang="zh-CN" altLang="zh-CN" sz="2400" kern="100" dirty="0">
              <a:latin typeface="Times New Roman" panose="02020603050405020304" pitchFamily="18" charset="0"/>
            </a:endParaRPr>
          </a:p>
          <a:p>
            <a:pPr marL="153035" indent="-153035" algn="just">
              <a:lnSpc>
                <a:spcPct val="150000"/>
              </a:lnSpc>
              <a:spcAft>
                <a:spcPts val="0"/>
              </a:spcAft>
            </a:pPr>
            <a:r>
              <a:rPr lang="en-US" altLang="zh-CN" sz="2400" b="1" kern="100" dirty="0">
                <a:latin typeface="仿宋" panose="02010609060101010101" pitchFamily="49" charset="-122"/>
              </a:rPr>
              <a:t>3.</a:t>
            </a:r>
            <a:r>
              <a:rPr lang="zh-CN" altLang="zh-CN" sz="2400" b="1" kern="100" dirty="0">
                <a:latin typeface="Times New Roman" panose="02020603050405020304" pitchFamily="18" charset="0"/>
                <a:ea typeface="仿宋" panose="02010609060101010101" pitchFamily="49" charset="-122"/>
              </a:rPr>
              <a:t>以侵华日军南京大屠杀等罪行为例，认识日本军国主义凶恶残暴的侵略本质。</a:t>
            </a:r>
            <a:endParaRPr lang="zh-CN" altLang="zh-CN" sz="2400" kern="100" dirty="0">
              <a:latin typeface="Times New Roman" panose="02020603050405020304" pitchFamily="18" charset="0"/>
            </a:endParaRPr>
          </a:p>
          <a:p>
            <a:pPr marL="153035" indent="-153035" algn="just">
              <a:lnSpc>
                <a:spcPct val="150000"/>
              </a:lnSpc>
              <a:spcAft>
                <a:spcPts val="0"/>
              </a:spcAft>
            </a:pPr>
            <a:r>
              <a:rPr lang="en-US" altLang="zh-CN" sz="2400" b="1" kern="100" dirty="0">
                <a:latin typeface="仿宋" panose="02010609060101010101" pitchFamily="49" charset="-122"/>
              </a:rPr>
              <a:t>4.</a:t>
            </a:r>
            <a:r>
              <a:rPr lang="zh-CN" altLang="zh-CN" sz="2400" b="1" kern="100" dirty="0">
                <a:latin typeface="Times New Roman" panose="02020603050405020304" pitchFamily="18" charset="0"/>
                <a:ea typeface="仿宋" panose="02010609060101010101" pitchFamily="49" charset="-122"/>
              </a:rPr>
              <a:t>列举正面战场和敌后战场的抗日史实，体会中国军民在抗日战争中英勇顽强、不怕牺牲的精神。</a:t>
            </a:r>
            <a:endParaRPr lang="zh-CN" altLang="zh-CN" sz="2400" kern="100" dirty="0">
              <a:latin typeface="Times New Roman" panose="02020603050405020304" pitchFamily="18" charset="0"/>
            </a:endParaRPr>
          </a:p>
          <a:p>
            <a:pPr marL="153035" indent="-153035" algn="just">
              <a:lnSpc>
                <a:spcPct val="150000"/>
              </a:lnSpc>
              <a:spcAft>
                <a:spcPts val="0"/>
              </a:spcAft>
            </a:pPr>
            <a:r>
              <a:rPr lang="en-US" altLang="zh-CN" sz="2400" b="1" kern="100" dirty="0">
                <a:latin typeface="仿宋" panose="02010609060101010101" pitchFamily="49" charset="-122"/>
              </a:rPr>
              <a:t>5.</a:t>
            </a:r>
            <a:r>
              <a:rPr lang="zh-CN" altLang="zh-CN" sz="2400" b="1" kern="100" dirty="0">
                <a:latin typeface="Times New Roman" panose="02020603050405020304" pitchFamily="18" charset="0"/>
                <a:ea typeface="仿宋" panose="02010609060101010101" pitchFamily="49" charset="-122"/>
              </a:rPr>
              <a:t>知道中国共产党第七次全国代表大会的主要内容；了解日本投降的史实；探讨抗日战争胜利的原因及历史意义。</a:t>
            </a:r>
            <a:endParaRPr lang="zh-CN" altLang="zh-CN" sz="2400" kern="100" dirty="0">
              <a:latin typeface="Times New Roman" panose="02020603050405020304" pitchFamily="18" charset="0"/>
            </a:endParaRPr>
          </a:p>
        </p:txBody>
      </p:sp>
      <p:sp>
        <p:nvSpPr>
          <p:cNvPr id="3" name="矩形 2"/>
          <p:cNvSpPr/>
          <p:nvPr/>
        </p:nvSpPr>
        <p:spPr>
          <a:xfrm>
            <a:off x="2015634" y="1255107"/>
            <a:ext cx="1588700" cy="44052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258115" y="1255107"/>
            <a:ext cx="1267625" cy="44052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015634" y="2382884"/>
            <a:ext cx="1224716" cy="44052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949269" y="2851709"/>
            <a:ext cx="1588700" cy="44052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976424" y="3413860"/>
            <a:ext cx="1303135" cy="44052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559946" y="3413860"/>
            <a:ext cx="1278384" cy="44052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015634" y="4541637"/>
            <a:ext cx="4376288" cy="44052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a:off x="5069553" y="2730281"/>
            <a:ext cx="2094727" cy="404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5164497" y="1595419"/>
            <a:ext cx="122742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8416434" y="2730281"/>
            <a:ext cx="1553189"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1545118" y="5477522"/>
            <a:ext cx="4305266" cy="2259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8749145" y="4970726"/>
            <a:ext cx="1553189"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标题 1"/>
          <p:cNvSpPr txBox="1">
            <a:spLocks/>
          </p:cNvSpPr>
          <p:nvPr/>
        </p:nvSpPr>
        <p:spPr>
          <a:xfrm>
            <a:off x="-138657" y="0"/>
            <a:ext cx="896645" cy="2862322"/>
          </a:xfrm>
          <a:prstGeom prst="rect">
            <a:avLst/>
          </a:prstGeom>
        </p:spPr>
        <p:txBody>
          <a:bodyPr vert="eaVert"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zh-CN" altLang="en-US" dirty="0" smtClean="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课标要求</a:t>
            </a:r>
            <a:endParaRPr lang="zh-CN" altLang="en-US" dirty="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15610990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2353" y="1324993"/>
            <a:ext cx="4292353" cy="3983854"/>
          </a:xfrm>
        </p:spPr>
        <p:txBody>
          <a:bodyPr>
            <a:normAutofit fontScale="90000"/>
          </a:bodyPr>
          <a:lstStyle/>
          <a:p>
            <a:pPr>
              <a:lnSpc>
                <a:spcPct val="200000"/>
              </a:lnSpc>
            </a:pPr>
            <a:r>
              <a:rPr lang="zh-CN" altLang="en-US" dirty="0" smtClean="0">
                <a:latin typeface="华文隶书" panose="02010800040101010101" pitchFamily="2" charset="-122"/>
                <a:ea typeface="华文隶书" panose="02010800040101010101" pitchFamily="2" charset="-122"/>
              </a:rPr>
              <a:t>一、知识回顾</a:t>
            </a:r>
            <a:r>
              <a:rPr lang="en-US" altLang="zh-CN" dirty="0" smtClean="0">
                <a:latin typeface="华文隶书" panose="02010800040101010101" pitchFamily="2" charset="-122"/>
                <a:ea typeface="华文隶书" panose="02010800040101010101" pitchFamily="2" charset="-122"/>
              </a:rPr>
              <a:t/>
            </a:r>
            <a:br>
              <a:rPr lang="en-US" altLang="zh-CN" dirty="0" smtClean="0">
                <a:latin typeface="华文隶书" panose="02010800040101010101" pitchFamily="2" charset="-122"/>
                <a:ea typeface="华文隶书" panose="02010800040101010101" pitchFamily="2" charset="-122"/>
              </a:rPr>
            </a:br>
            <a:r>
              <a:rPr lang="zh-CN" altLang="en-US" dirty="0" smtClean="0">
                <a:latin typeface="华文隶书" panose="02010800040101010101" pitchFamily="2" charset="-122"/>
                <a:ea typeface="华文隶书" panose="02010800040101010101" pitchFamily="2" charset="-122"/>
              </a:rPr>
              <a:t>二、知识落实</a:t>
            </a:r>
            <a:r>
              <a:rPr lang="en-US" altLang="zh-CN" dirty="0" smtClean="0">
                <a:latin typeface="华文隶书" panose="02010800040101010101" pitchFamily="2" charset="-122"/>
                <a:ea typeface="华文隶书" panose="02010800040101010101" pitchFamily="2" charset="-122"/>
              </a:rPr>
              <a:t/>
            </a:r>
            <a:br>
              <a:rPr lang="en-US" altLang="zh-CN" dirty="0" smtClean="0">
                <a:latin typeface="华文隶书" panose="02010800040101010101" pitchFamily="2" charset="-122"/>
                <a:ea typeface="华文隶书" panose="02010800040101010101" pitchFamily="2" charset="-122"/>
              </a:rPr>
            </a:br>
            <a:r>
              <a:rPr lang="zh-CN" altLang="en-US" dirty="0" smtClean="0">
                <a:latin typeface="华文隶书" panose="02010800040101010101" pitchFamily="2" charset="-122"/>
                <a:ea typeface="华文隶书" panose="02010800040101010101" pitchFamily="2" charset="-122"/>
              </a:rPr>
              <a:t>三、实战演练</a:t>
            </a:r>
            <a:endParaRPr lang="zh-CN" altLang="en-US" dirty="0">
              <a:latin typeface="华文隶书" panose="02010800040101010101" pitchFamily="2" charset="-122"/>
              <a:ea typeface="华文隶书" panose="02010800040101010101" pitchFamily="2" charset="-122"/>
            </a:endParaRPr>
          </a:p>
        </p:txBody>
      </p:sp>
    </p:spTree>
    <p:extLst>
      <p:ext uri="{BB962C8B-B14F-4D97-AF65-F5344CB8AC3E}">
        <p14:creationId xmlns:p14="http://schemas.microsoft.com/office/powerpoint/2010/main" val="7610594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74598" y="2283781"/>
            <a:ext cx="4292353" cy="1485900"/>
          </a:xfrm>
        </p:spPr>
        <p:txBody>
          <a:bodyPr/>
          <a:lstStyle/>
          <a:p>
            <a:r>
              <a:rPr lang="zh-CN" altLang="en-US" dirty="0" smtClean="0">
                <a:latin typeface="华文隶书" panose="02010800040101010101" pitchFamily="2" charset="-122"/>
                <a:ea typeface="华文隶书" panose="02010800040101010101" pitchFamily="2" charset="-122"/>
              </a:rPr>
              <a:t>一、知识回顾</a:t>
            </a:r>
            <a:endParaRPr lang="zh-CN" altLang="en-US" dirty="0">
              <a:latin typeface="华文隶书" panose="02010800040101010101" pitchFamily="2" charset="-122"/>
              <a:ea typeface="华文隶书" panose="02010800040101010101" pitchFamily="2" charset="-122"/>
            </a:endParaRPr>
          </a:p>
        </p:txBody>
      </p:sp>
    </p:spTree>
    <p:extLst>
      <p:ext uri="{BB962C8B-B14F-4D97-AF65-F5344CB8AC3E}">
        <p14:creationId xmlns:p14="http://schemas.microsoft.com/office/powerpoint/2010/main" val="41980619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38905" y="-7740"/>
            <a:ext cx="4706469" cy="6858000"/>
          </a:xfrm>
        </p:spPr>
      </p:pic>
      <p:sp>
        <p:nvSpPr>
          <p:cNvPr id="5" name="矩形 4"/>
          <p:cNvSpPr/>
          <p:nvPr/>
        </p:nvSpPr>
        <p:spPr>
          <a:xfrm>
            <a:off x="7344017" y="5582374"/>
            <a:ext cx="3262432" cy="707886"/>
          </a:xfrm>
          <a:prstGeom prst="rect">
            <a:avLst/>
          </a:prstGeom>
        </p:spPr>
        <p:txBody>
          <a:bodyPr wrap="none">
            <a:spAutoFit/>
          </a:bodyPr>
          <a:lstStyle/>
          <a:p>
            <a:r>
              <a:rPr lang="en-US" altLang="zh-CN" sz="4000" dirty="0">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1931——1945</a:t>
            </a:r>
            <a:endParaRPr lang="zh-CN" altLang="en-US" sz="4000" dirty="0">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6" name="矩形 5"/>
          <p:cNvSpPr/>
          <p:nvPr/>
        </p:nvSpPr>
        <p:spPr>
          <a:xfrm>
            <a:off x="3400551" y="2282699"/>
            <a:ext cx="790112" cy="292963"/>
          </a:xfrm>
          <a:prstGeom prst="rect">
            <a:avLst/>
          </a:prstGeom>
          <a:noFill/>
          <a:ln w="1905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290842" y="3456770"/>
            <a:ext cx="618152" cy="29296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p:nvPr/>
        </p:nvCxnSpPr>
        <p:spPr>
          <a:xfrm>
            <a:off x="1917980" y="4310506"/>
            <a:ext cx="1550847" cy="1553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302027" y="4326042"/>
            <a:ext cx="681273" cy="29296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769258" y="4532080"/>
            <a:ext cx="681273" cy="29296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390069" y="1030642"/>
            <a:ext cx="1980029" cy="523220"/>
          </a:xfrm>
          <a:prstGeom prst="rect">
            <a:avLst/>
          </a:prstGeom>
        </p:spPr>
        <p:txBody>
          <a:bodyPr wrap="none">
            <a:spAutoFit/>
          </a:bodyPr>
          <a:lstStyle/>
          <a:p>
            <a:r>
              <a:rPr lang="zh-CN" altLang="en-US" sz="2800" dirty="0" smtClean="0">
                <a:solidFill>
                  <a:srgbClr val="0000FF"/>
                </a:solidFill>
                <a:latin typeface="黑体" panose="02010609060101010101" pitchFamily="49" charset="-122"/>
                <a:ea typeface="黑体" panose="02010609060101010101" pitchFamily="49" charset="-122"/>
              </a:rPr>
              <a:t>日本的侵略</a:t>
            </a:r>
            <a:endParaRPr lang="zh-CN" altLang="en-US" sz="2800" dirty="0">
              <a:solidFill>
                <a:srgbClr val="0000FF"/>
              </a:solidFill>
              <a:latin typeface="黑体" panose="02010609060101010101" pitchFamily="49" charset="-122"/>
              <a:ea typeface="黑体" panose="02010609060101010101" pitchFamily="49" charset="-122"/>
            </a:endParaRPr>
          </a:p>
        </p:txBody>
      </p:sp>
      <p:sp>
        <p:nvSpPr>
          <p:cNvPr id="13" name="矩形 12"/>
          <p:cNvSpPr/>
          <p:nvPr/>
        </p:nvSpPr>
        <p:spPr>
          <a:xfrm>
            <a:off x="5828740" y="3272808"/>
            <a:ext cx="2698175" cy="523220"/>
          </a:xfrm>
          <a:prstGeom prst="rect">
            <a:avLst/>
          </a:prstGeom>
        </p:spPr>
        <p:txBody>
          <a:bodyPr wrap="none">
            <a:spAutoFit/>
          </a:bodyPr>
          <a:lstStyle/>
          <a:p>
            <a:r>
              <a:rPr lang="zh-CN" altLang="en-US" sz="2800" dirty="0" smtClean="0">
                <a:solidFill>
                  <a:srgbClr val="FF0000"/>
                </a:solidFill>
                <a:latin typeface="黑体" panose="02010609060101010101" pitchFamily="49" charset="-122"/>
                <a:ea typeface="黑体" panose="02010609060101010101" pitchFamily="49" charset="-122"/>
              </a:rPr>
              <a:t>中华民族的抗战</a:t>
            </a:r>
            <a:endParaRPr lang="zh-CN" altLang="en-US" sz="2800" dirty="0">
              <a:solidFill>
                <a:srgbClr val="FF0000"/>
              </a:solidFill>
              <a:latin typeface="黑体" panose="02010609060101010101" pitchFamily="49" charset="-122"/>
              <a:ea typeface="黑体" panose="02010609060101010101" pitchFamily="49" charset="-122"/>
            </a:endParaRPr>
          </a:p>
        </p:txBody>
      </p:sp>
      <p:sp>
        <p:nvSpPr>
          <p:cNvPr id="14" name="标题 1"/>
          <p:cNvSpPr txBox="1">
            <a:spLocks/>
          </p:cNvSpPr>
          <p:nvPr/>
        </p:nvSpPr>
        <p:spPr>
          <a:xfrm>
            <a:off x="-138657" y="0"/>
            <a:ext cx="896645" cy="2862322"/>
          </a:xfrm>
          <a:prstGeom prst="rect">
            <a:avLst/>
          </a:prstGeom>
        </p:spPr>
        <p:txBody>
          <a:bodyPr vert="eaVert"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zh-CN" altLang="en-US" dirty="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单元</a:t>
            </a:r>
            <a:r>
              <a:rPr lang="zh-CN" altLang="en-US" dirty="0" smtClean="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概述</a:t>
            </a:r>
            <a:endParaRPr lang="zh-CN" altLang="en-US" dirty="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cxnSp>
        <p:nvCxnSpPr>
          <p:cNvPr id="17" name="直接连接符 16"/>
          <p:cNvCxnSpPr/>
          <p:nvPr/>
        </p:nvCxnSpPr>
        <p:spPr>
          <a:xfrm flipV="1">
            <a:off x="4936389" y="4116677"/>
            <a:ext cx="154707" cy="370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3594706" y="3862922"/>
            <a:ext cx="902029" cy="1"/>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8416837" y="645873"/>
            <a:ext cx="1723549" cy="461665"/>
          </a:xfrm>
          <a:prstGeom prst="rect">
            <a:avLst/>
          </a:prstGeom>
        </p:spPr>
        <p:txBody>
          <a:bodyPr wrap="none">
            <a:spAutoFit/>
          </a:bodyPr>
          <a:lstStyle/>
          <a:p>
            <a:r>
              <a:rPr lang="zh-CN" altLang="en-US" sz="2400" b="1" dirty="0">
                <a:solidFill>
                  <a:srgbClr val="0000FF"/>
                </a:solidFill>
              </a:rPr>
              <a:t>九一八事变</a:t>
            </a:r>
          </a:p>
        </p:txBody>
      </p:sp>
      <p:sp>
        <p:nvSpPr>
          <p:cNvPr id="21" name="矩形 20"/>
          <p:cNvSpPr/>
          <p:nvPr/>
        </p:nvSpPr>
        <p:spPr>
          <a:xfrm>
            <a:off x="10387749" y="1406053"/>
            <a:ext cx="1415772" cy="461665"/>
          </a:xfrm>
          <a:prstGeom prst="rect">
            <a:avLst/>
          </a:prstGeom>
        </p:spPr>
        <p:txBody>
          <a:bodyPr wrap="none">
            <a:spAutoFit/>
          </a:bodyPr>
          <a:lstStyle/>
          <a:p>
            <a:r>
              <a:rPr lang="zh-CN" altLang="en-US" sz="2400" b="1" dirty="0" smtClean="0">
                <a:solidFill>
                  <a:srgbClr val="0000FF"/>
                </a:solidFill>
              </a:rPr>
              <a:t>全面侵华</a:t>
            </a:r>
            <a:endParaRPr lang="zh-CN" altLang="en-US" sz="2400" b="1" dirty="0">
              <a:solidFill>
                <a:srgbClr val="0000FF"/>
              </a:solidFill>
            </a:endParaRPr>
          </a:p>
        </p:txBody>
      </p:sp>
      <p:sp>
        <p:nvSpPr>
          <p:cNvPr id="31" name="矩形 30"/>
          <p:cNvSpPr/>
          <p:nvPr/>
        </p:nvSpPr>
        <p:spPr>
          <a:xfrm>
            <a:off x="8659244" y="2391373"/>
            <a:ext cx="2646878" cy="461665"/>
          </a:xfrm>
          <a:prstGeom prst="rect">
            <a:avLst/>
          </a:prstGeom>
        </p:spPr>
        <p:txBody>
          <a:bodyPr wrap="none">
            <a:spAutoFit/>
          </a:bodyPr>
          <a:lstStyle/>
          <a:p>
            <a:r>
              <a:rPr lang="zh-CN" altLang="en-US" sz="2400" b="1" dirty="0" smtClean="0">
                <a:solidFill>
                  <a:srgbClr val="FF0000"/>
                </a:solidFill>
              </a:rPr>
              <a:t>西安事变和平解决</a:t>
            </a:r>
            <a:endParaRPr lang="zh-CN" altLang="en-US" sz="2400" b="1" dirty="0">
              <a:solidFill>
                <a:srgbClr val="FF0000"/>
              </a:solidFill>
            </a:endParaRPr>
          </a:p>
        </p:txBody>
      </p:sp>
      <p:sp>
        <p:nvSpPr>
          <p:cNvPr id="34" name="矩形 33"/>
          <p:cNvSpPr/>
          <p:nvPr/>
        </p:nvSpPr>
        <p:spPr>
          <a:xfrm>
            <a:off x="8689497" y="3698373"/>
            <a:ext cx="1415772" cy="461665"/>
          </a:xfrm>
          <a:prstGeom prst="rect">
            <a:avLst/>
          </a:prstGeom>
        </p:spPr>
        <p:txBody>
          <a:bodyPr wrap="none">
            <a:spAutoFit/>
          </a:bodyPr>
          <a:lstStyle/>
          <a:p>
            <a:r>
              <a:rPr lang="zh-CN" altLang="en-US" sz="2400" b="1" dirty="0" smtClean="0">
                <a:solidFill>
                  <a:srgbClr val="FF0000"/>
                </a:solidFill>
              </a:rPr>
              <a:t>正面战场</a:t>
            </a:r>
            <a:endParaRPr lang="zh-CN" altLang="en-US" sz="2400" b="1" dirty="0">
              <a:solidFill>
                <a:srgbClr val="FF0000"/>
              </a:solidFill>
            </a:endParaRPr>
          </a:p>
        </p:txBody>
      </p:sp>
      <p:sp>
        <p:nvSpPr>
          <p:cNvPr id="35" name="矩形 34"/>
          <p:cNvSpPr/>
          <p:nvPr/>
        </p:nvSpPr>
        <p:spPr>
          <a:xfrm>
            <a:off x="8710644" y="4341361"/>
            <a:ext cx="1415772" cy="461665"/>
          </a:xfrm>
          <a:prstGeom prst="rect">
            <a:avLst/>
          </a:prstGeom>
        </p:spPr>
        <p:txBody>
          <a:bodyPr wrap="none">
            <a:spAutoFit/>
          </a:bodyPr>
          <a:lstStyle/>
          <a:p>
            <a:r>
              <a:rPr lang="zh-CN" altLang="en-US" sz="2400" b="1" dirty="0" smtClean="0">
                <a:solidFill>
                  <a:srgbClr val="FF0000"/>
                </a:solidFill>
              </a:rPr>
              <a:t>敌后战场</a:t>
            </a:r>
            <a:endParaRPr lang="zh-CN" altLang="en-US" sz="2400" b="1" dirty="0">
              <a:solidFill>
                <a:srgbClr val="FF0000"/>
              </a:solidFill>
            </a:endParaRPr>
          </a:p>
        </p:txBody>
      </p:sp>
      <p:sp>
        <p:nvSpPr>
          <p:cNvPr id="36" name="矩形 35"/>
          <p:cNvSpPr/>
          <p:nvPr/>
        </p:nvSpPr>
        <p:spPr>
          <a:xfrm>
            <a:off x="10387749" y="645872"/>
            <a:ext cx="1415772" cy="461665"/>
          </a:xfrm>
          <a:prstGeom prst="rect">
            <a:avLst/>
          </a:prstGeom>
        </p:spPr>
        <p:txBody>
          <a:bodyPr wrap="none">
            <a:spAutoFit/>
          </a:bodyPr>
          <a:lstStyle/>
          <a:p>
            <a:r>
              <a:rPr lang="zh-CN" altLang="en-US" sz="2400" b="1" dirty="0" smtClean="0">
                <a:solidFill>
                  <a:srgbClr val="0000FF"/>
                </a:solidFill>
              </a:rPr>
              <a:t>局部侵华</a:t>
            </a:r>
            <a:endParaRPr lang="zh-CN" altLang="en-US" sz="2400" b="1" dirty="0">
              <a:solidFill>
                <a:srgbClr val="0000FF"/>
              </a:solidFill>
            </a:endParaRPr>
          </a:p>
        </p:txBody>
      </p:sp>
      <p:sp>
        <p:nvSpPr>
          <p:cNvPr id="37" name="矩形 36"/>
          <p:cNvSpPr/>
          <p:nvPr/>
        </p:nvSpPr>
        <p:spPr>
          <a:xfrm>
            <a:off x="8452003" y="1406053"/>
            <a:ext cx="1415772" cy="461665"/>
          </a:xfrm>
          <a:prstGeom prst="rect">
            <a:avLst/>
          </a:prstGeom>
        </p:spPr>
        <p:txBody>
          <a:bodyPr wrap="none">
            <a:spAutoFit/>
          </a:bodyPr>
          <a:lstStyle/>
          <a:p>
            <a:r>
              <a:rPr lang="zh-CN" altLang="en-US" sz="2400" b="1" dirty="0" smtClean="0">
                <a:solidFill>
                  <a:srgbClr val="0000FF"/>
                </a:solidFill>
              </a:rPr>
              <a:t>七七事变</a:t>
            </a:r>
            <a:endParaRPr lang="zh-CN" altLang="en-US" sz="2400" b="1" dirty="0">
              <a:solidFill>
                <a:srgbClr val="0000FF"/>
              </a:solidFill>
            </a:endParaRPr>
          </a:p>
        </p:txBody>
      </p:sp>
      <p:sp>
        <p:nvSpPr>
          <p:cNvPr id="38" name="矩形 37"/>
          <p:cNvSpPr/>
          <p:nvPr/>
        </p:nvSpPr>
        <p:spPr>
          <a:xfrm>
            <a:off x="8659244" y="3052310"/>
            <a:ext cx="3262432" cy="461665"/>
          </a:xfrm>
          <a:prstGeom prst="rect">
            <a:avLst/>
          </a:prstGeom>
        </p:spPr>
        <p:txBody>
          <a:bodyPr wrap="none">
            <a:spAutoFit/>
          </a:bodyPr>
          <a:lstStyle/>
          <a:p>
            <a:r>
              <a:rPr lang="zh-CN" altLang="en-US" sz="2400" b="1" dirty="0" smtClean="0">
                <a:solidFill>
                  <a:srgbClr val="FF0000"/>
                </a:solidFill>
              </a:rPr>
              <a:t>抗日民族统一战线</a:t>
            </a:r>
            <a:r>
              <a:rPr lang="zh-CN" altLang="en-US" sz="2400" b="1" dirty="0">
                <a:solidFill>
                  <a:srgbClr val="FF0000"/>
                </a:solidFill>
              </a:rPr>
              <a:t>建立</a:t>
            </a:r>
          </a:p>
        </p:txBody>
      </p:sp>
      <p:sp>
        <p:nvSpPr>
          <p:cNvPr id="39" name="矩形 38"/>
          <p:cNvSpPr/>
          <p:nvPr/>
        </p:nvSpPr>
        <p:spPr>
          <a:xfrm>
            <a:off x="4436457" y="5003701"/>
            <a:ext cx="681273" cy="29296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920076" y="4750102"/>
            <a:ext cx="2031325" cy="646331"/>
          </a:xfrm>
          <a:prstGeom prst="rect">
            <a:avLst/>
          </a:prstGeom>
        </p:spPr>
        <p:txBody>
          <a:bodyPr wrap="none">
            <a:spAutoFit/>
          </a:bodyPr>
          <a:lstStyle/>
          <a:p>
            <a:r>
              <a:rPr lang="zh-CN" altLang="en-US" sz="3600" dirty="0" smtClean="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抗战胜利</a:t>
            </a:r>
            <a:endParaRPr lang="zh-CN" altLang="en-US" sz="3600" dirty="0">
              <a:solidFill>
                <a:srgbClr val="FF00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42" name="椭圆 41"/>
          <p:cNvSpPr/>
          <p:nvPr/>
        </p:nvSpPr>
        <p:spPr>
          <a:xfrm>
            <a:off x="1492280" y="846686"/>
            <a:ext cx="3953094" cy="10210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右箭头 42"/>
          <p:cNvSpPr/>
          <p:nvPr/>
        </p:nvSpPr>
        <p:spPr>
          <a:xfrm>
            <a:off x="5430872" y="1237566"/>
            <a:ext cx="978408" cy="109372"/>
          </a:xfrm>
          <a:prstGeom prst="rightArrow">
            <a:avLst/>
          </a:prstGeom>
          <a:solidFill>
            <a:schemeClr val="tx1">
              <a:lumMod val="65000"/>
              <a:lumOff val="3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右箭头 43"/>
          <p:cNvSpPr/>
          <p:nvPr/>
        </p:nvSpPr>
        <p:spPr>
          <a:xfrm rot="3563618">
            <a:off x="4563399" y="2422183"/>
            <a:ext cx="1920263" cy="131065"/>
          </a:xfrm>
          <a:prstGeom prst="rightArrow">
            <a:avLst/>
          </a:prstGeom>
          <a:solidFill>
            <a:schemeClr val="tx1">
              <a:lumMod val="65000"/>
              <a:lumOff val="3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左大括号 45"/>
          <p:cNvSpPr>
            <a:spLocks/>
          </p:cNvSpPr>
          <p:nvPr/>
        </p:nvSpPr>
        <p:spPr>
          <a:xfrm>
            <a:off x="8467314" y="2557420"/>
            <a:ext cx="218533" cy="2033410"/>
          </a:xfrm>
          <a:prstGeom prst="leftBrace">
            <a:avLst>
              <a:gd name="adj1" fmla="val 36855"/>
              <a:gd name="adj2" fmla="val 50000"/>
            </a:avLst>
          </a:prstGeom>
          <a:noFill/>
          <a:ln w="28575" cap="flat" cmpd="sng">
            <a:solidFill>
              <a:srgbClr val="000000"/>
            </a:solidFill>
            <a:prstDash val="solid"/>
            <a:headEnd type="none" w="med" len="med"/>
            <a:tailEnd type="none" w="med" len="med"/>
          </a:ln>
        </p:spPr>
        <p:txBody>
          <a:bodyPr upright="1"/>
          <a:lstStyle/>
          <a:p>
            <a:endParaRPr lang="zh-CN" altLang="en-US"/>
          </a:p>
        </p:txBody>
      </p:sp>
      <p:sp>
        <p:nvSpPr>
          <p:cNvPr id="48" name="左大括号 47"/>
          <p:cNvSpPr>
            <a:spLocks/>
          </p:cNvSpPr>
          <p:nvPr/>
        </p:nvSpPr>
        <p:spPr>
          <a:xfrm>
            <a:off x="8350885" y="908314"/>
            <a:ext cx="131905" cy="737482"/>
          </a:xfrm>
          <a:prstGeom prst="leftBrace">
            <a:avLst>
              <a:gd name="adj1" fmla="val 36855"/>
              <a:gd name="adj2" fmla="val 50000"/>
            </a:avLst>
          </a:prstGeom>
          <a:noFill/>
          <a:ln w="28575" cap="flat" cmpd="sng">
            <a:solidFill>
              <a:srgbClr val="000000"/>
            </a:solidFill>
            <a:prstDash val="solid"/>
            <a:headEnd type="none" w="med" len="med"/>
            <a:tailEnd type="none" w="med" len="med"/>
          </a:ln>
        </p:spPr>
        <p:txBody>
          <a:bodyPr upright="1"/>
          <a:lstStyle/>
          <a:p>
            <a:endParaRPr lang="zh-CN" altLang="en-US"/>
          </a:p>
        </p:txBody>
      </p:sp>
      <p:sp>
        <p:nvSpPr>
          <p:cNvPr id="32" name="椭圆 31"/>
          <p:cNvSpPr/>
          <p:nvPr/>
        </p:nvSpPr>
        <p:spPr>
          <a:xfrm>
            <a:off x="1975526" y="2221143"/>
            <a:ext cx="824581" cy="354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3450531" y="5859558"/>
            <a:ext cx="1210246" cy="354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86736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500"/>
                                        <p:tgtEl>
                                          <p:spTgt spid="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500"/>
                                        <p:tgtEl>
                                          <p:spTgt spid="4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fade">
                                      <p:cBhvr>
                                        <p:cTn id="32" dur="500"/>
                                        <p:tgtEl>
                                          <p:spTgt spid="48"/>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randombar(horizontal)">
                                      <p:cBhvr>
                                        <p:cTn id="37" dur="500"/>
                                        <p:tgtEl>
                                          <p:spTgt spid="6"/>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randombar(horizontal)">
                                      <p:cBhvr>
                                        <p:cTn id="42" dur="500"/>
                                        <p:tgtEl>
                                          <p:spTgt spid="1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6"/>
                                        </p:tgtEl>
                                        <p:attrNameLst>
                                          <p:attrName>style.visibility</p:attrName>
                                        </p:attrNameLst>
                                      </p:cBhvr>
                                      <p:to>
                                        <p:strVal val="visible"/>
                                      </p:to>
                                    </p:set>
                                    <p:animEffect transition="in" filter="fade">
                                      <p:cBhvr>
                                        <p:cTn id="57" dur="500"/>
                                        <p:tgtEl>
                                          <p:spTgt spid="3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7"/>
                                        </p:tgtEl>
                                        <p:attrNameLst>
                                          <p:attrName>style.visibility</p:attrName>
                                        </p:attrNameLst>
                                      </p:cBhvr>
                                      <p:to>
                                        <p:strVal val="visible"/>
                                      </p:to>
                                    </p:set>
                                    <p:animEffect transition="in" filter="fade">
                                      <p:cBhvr>
                                        <p:cTn id="62" dur="500"/>
                                        <p:tgtEl>
                                          <p:spTgt spid="3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childTnLst>
                          </p:cTn>
                        </p:par>
                      </p:childTnLst>
                    </p:cTn>
                  </p:par>
                  <p:par>
                    <p:cTn id="68" fill="hold">
                      <p:stCondLst>
                        <p:cond delay="indefinite"/>
                      </p:stCondLst>
                      <p:childTnLst>
                        <p:par>
                          <p:cTn id="69" fill="hold">
                            <p:stCondLst>
                              <p:cond delay="0"/>
                            </p:stCondLst>
                            <p:childTnLst>
                              <p:par>
                                <p:cTn id="70" presetID="14" presetClass="entr" presetSubtype="10" fill="hold" grpId="0" nodeType="clickEffect">
                                  <p:stCondLst>
                                    <p:cond delay="0"/>
                                  </p:stCondLst>
                                  <p:childTnLst>
                                    <p:set>
                                      <p:cBhvr>
                                        <p:cTn id="71" dur="1" fill="hold">
                                          <p:stCondLst>
                                            <p:cond delay="0"/>
                                          </p:stCondLst>
                                        </p:cTn>
                                        <p:tgtEl>
                                          <p:spTgt spid="7"/>
                                        </p:tgtEl>
                                        <p:attrNameLst>
                                          <p:attrName>style.visibility</p:attrName>
                                        </p:attrNameLst>
                                      </p:cBhvr>
                                      <p:to>
                                        <p:strVal val="visible"/>
                                      </p:to>
                                    </p:set>
                                    <p:animEffect transition="in" filter="randombar(horizontal)">
                                      <p:cBhvr>
                                        <p:cTn id="72" dur="500"/>
                                        <p:tgtEl>
                                          <p:spTgt spid="7"/>
                                        </p:tgtEl>
                                      </p:cBhvr>
                                    </p:animEffect>
                                  </p:childTnLst>
                                </p:cTn>
                              </p:par>
                            </p:childTnLst>
                          </p:cTn>
                        </p:par>
                      </p:childTnLst>
                    </p:cTn>
                  </p:par>
                  <p:par>
                    <p:cTn id="73" fill="hold">
                      <p:stCondLst>
                        <p:cond delay="indefinite"/>
                      </p:stCondLst>
                      <p:childTnLst>
                        <p:par>
                          <p:cTn id="74" fill="hold">
                            <p:stCondLst>
                              <p:cond delay="0"/>
                            </p:stCondLst>
                            <p:childTnLst>
                              <p:par>
                                <p:cTn id="75" presetID="14" presetClass="entr" presetSubtype="10" fill="hold" nodeType="clickEffect">
                                  <p:stCondLst>
                                    <p:cond delay="0"/>
                                  </p:stCondLst>
                                  <p:childTnLst>
                                    <p:set>
                                      <p:cBhvr>
                                        <p:cTn id="76" dur="1" fill="hold">
                                          <p:stCondLst>
                                            <p:cond delay="0"/>
                                          </p:stCondLst>
                                        </p:cTn>
                                        <p:tgtEl>
                                          <p:spTgt spid="17"/>
                                        </p:tgtEl>
                                        <p:attrNameLst>
                                          <p:attrName>style.visibility</p:attrName>
                                        </p:attrNameLst>
                                      </p:cBhvr>
                                      <p:to>
                                        <p:strVal val="visible"/>
                                      </p:to>
                                    </p:set>
                                    <p:animEffect transition="in" filter="randombar(horizontal)">
                                      <p:cBhvr>
                                        <p:cTn id="77" dur="500"/>
                                        <p:tgtEl>
                                          <p:spTgt spid="17"/>
                                        </p:tgtEl>
                                      </p:cBhvr>
                                    </p:animEffect>
                                  </p:childTnLst>
                                </p:cTn>
                              </p:par>
                              <p:par>
                                <p:cTn id="78" presetID="14" presetClass="entr" presetSubtype="10" fill="hold" nodeType="withEffect">
                                  <p:stCondLst>
                                    <p:cond delay="0"/>
                                  </p:stCondLst>
                                  <p:childTnLst>
                                    <p:set>
                                      <p:cBhvr>
                                        <p:cTn id="79" dur="1" fill="hold">
                                          <p:stCondLst>
                                            <p:cond delay="0"/>
                                          </p:stCondLst>
                                        </p:cTn>
                                        <p:tgtEl>
                                          <p:spTgt spid="9"/>
                                        </p:tgtEl>
                                        <p:attrNameLst>
                                          <p:attrName>style.visibility</p:attrName>
                                        </p:attrNameLst>
                                      </p:cBhvr>
                                      <p:to>
                                        <p:strVal val="visible"/>
                                      </p:to>
                                    </p:set>
                                    <p:animEffect transition="in" filter="randombar(horizontal)">
                                      <p:cBhvr>
                                        <p:cTn id="80" dur="500"/>
                                        <p:tgtEl>
                                          <p:spTgt spid="9"/>
                                        </p:tgtEl>
                                      </p:cBhvr>
                                    </p:animEffect>
                                  </p:childTnLst>
                                </p:cTn>
                              </p:par>
                            </p:childTnLst>
                          </p:cTn>
                        </p:par>
                      </p:childTnLst>
                    </p:cTn>
                  </p:par>
                  <p:par>
                    <p:cTn id="81" fill="hold">
                      <p:stCondLst>
                        <p:cond delay="indefinite"/>
                      </p:stCondLst>
                      <p:childTnLst>
                        <p:par>
                          <p:cTn id="82" fill="hold">
                            <p:stCondLst>
                              <p:cond delay="0"/>
                            </p:stCondLst>
                            <p:childTnLst>
                              <p:par>
                                <p:cTn id="83" presetID="14" presetClass="entr" presetSubtype="10" fill="hold" grpId="0" nodeType="clickEffect">
                                  <p:stCondLst>
                                    <p:cond delay="0"/>
                                  </p:stCondLst>
                                  <p:childTnLst>
                                    <p:set>
                                      <p:cBhvr>
                                        <p:cTn id="84" dur="1" fill="hold">
                                          <p:stCondLst>
                                            <p:cond delay="0"/>
                                          </p:stCondLst>
                                        </p:cTn>
                                        <p:tgtEl>
                                          <p:spTgt spid="10"/>
                                        </p:tgtEl>
                                        <p:attrNameLst>
                                          <p:attrName>style.visibility</p:attrName>
                                        </p:attrNameLst>
                                      </p:cBhvr>
                                      <p:to>
                                        <p:strVal val="visible"/>
                                      </p:to>
                                    </p:set>
                                    <p:animEffect transition="in" filter="randombar(horizontal)">
                                      <p:cBhvr>
                                        <p:cTn id="85" dur="500"/>
                                        <p:tgtEl>
                                          <p:spTgt spid="10"/>
                                        </p:tgtEl>
                                      </p:cBhvr>
                                    </p:animEffect>
                                  </p:childTnLst>
                                </p:cTn>
                              </p:par>
                              <p:par>
                                <p:cTn id="86" presetID="14" presetClass="entr" presetSubtype="10" fill="hold" grpId="0" nodeType="withEffect">
                                  <p:stCondLst>
                                    <p:cond delay="0"/>
                                  </p:stCondLst>
                                  <p:childTnLst>
                                    <p:set>
                                      <p:cBhvr>
                                        <p:cTn id="87" dur="1" fill="hold">
                                          <p:stCondLst>
                                            <p:cond delay="0"/>
                                          </p:stCondLst>
                                        </p:cTn>
                                        <p:tgtEl>
                                          <p:spTgt spid="11"/>
                                        </p:tgtEl>
                                        <p:attrNameLst>
                                          <p:attrName>style.visibility</p:attrName>
                                        </p:attrNameLst>
                                      </p:cBhvr>
                                      <p:to>
                                        <p:strVal val="visible"/>
                                      </p:to>
                                    </p:set>
                                    <p:animEffect transition="in" filter="randombar(horizontal)">
                                      <p:cBhvr>
                                        <p:cTn id="88" dur="500"/>
                                        <p:tgtEl>
                                          <p:spTgt spid="11"/>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fade">
                                      <p:cBhvr>
                                        <p:cTn id="93" dur="500"/>
                                        <p:tgtEl>
                                          <p:spTgt spid="31"/>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grpId="0" nodeType="clickEffect">
                                  <p:stCondLst>
                                    <p:cond delay="0"/>
                                  </p:stCondLst>
                                  <p:childTnLst>
                                    <p:set>
                                      <p:cBhvr>
                                        <p:cTn id="97" dur="1" fill="hold">
                                          <p:stCondLst>
                                            <p:cond delay="0"/>
                                          </p:stCondLst>
                                        </p:cTn>
                                        <p:tgtEl>
                                          <p:spTgt spid="38"/>
                                        </p:tgtEl>
                                        <p:attrNameLst>
                                          <p:attrName>style.visibility</p:attrName>
                                        </p:attrNameLst>
                                      </p:cBhvr>
                                      <p:to>
                                        <p:strVal val="visible"/>
                                      </p:to>
                                    </p:set>
                                    <p:animEffect transition="in" filter="fade">
                                      <p:cBhvr>
                                        <p:cTn id="98" dur="500"/>
                                        <p:tgtEl>
                                          <p:spTgt spid="38"/>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34"/>
                                        </p:tgtEl>
                                        <p:attrNameLst>
                                          <p:attrName>style.visibility</p:attrName>
                                        </p:attrNameLst>
                                      </p:cBhvr>
                                      <p:to>
                                        <p:strVal val="visible"/>
                                      </p:to>
                                    </p:set>
                                    <p:animEffect transition="in" filter="fade">
                                      <p:cBhvr>
                                        <p:cTn id="103" dur="500"/>
                                        <p:tgtEl>
                                          <p:spTgt spid="34"/>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grpId="0" nodeType="clickEffect">
                                  <p:stCondLst>
                                    <p:cond delay="0"/>
                                  </p:stCondLst>
                                  <p:childTnLst>
                                    <p:set>
                                      <p:cBhvr>
                                        <p:cTn id="107" dur="1" fill="hold">
                                          <p:stCondLst>
                                            <p:cond delay="0"/>
                                          </p:stCondLst>
                                        </p:cTn>
                                        <p:tgtEl>
                                          <p:spTgt spid="35"/>
                                        </p:tgtEl>
                                        <p:attrNameLst>
                                          <p:attrName>style.visibility</p:attrName>
                                        </p:attrNameLst>
                                      </p:cBhvr>
                                      <p:to>
                                        <p:strVal val="visible"/>
                                      </p:to>
                                    </p:set>
                                    <p:animEffect transition="in" filter="fade">
                                      <p:cBhvr>
                                        <p:cTn id="108" dur="500"/>
                                        <p:tgtEl>
                                          <p:spTgt spid="35"/>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grpId="0" nodeType="clickEffect">
                                  <p:stCondLst>
                                    <p:cond delay="0"/>
                                  </p:stCondLst>
                                  <p:childTnLst>
                                    <p:set>
                                      <p:cBhvr>
                                        <p:cTn id="112" dur="1" fill="hold">
                                          <p:stCondLst>
                                            <p:cond delay="0"/>
                                          </p:stCondLst>
                                        </p:cTn>
                                        <p:tgtEl>
                                          <p:spTgt spid="32"/>
                                        </p:tgtEl>
                                        <p:attrNameLst>
                                          <p:attrName>style.visibility</p:attrName>
                                        </p:attrNameLst>
                                      </p:cBhvr>
                                      <p:to>
                                        <p:strVal val="visible"/>
                                      </p:to>
                                    </p:set>
                                    <p:animEffect transition="in" filter="fade">
                                      <p:cBhvr>
                                        <p:cTn id="113" dur="500"/>
                                        <p:tgtEl>
                                          <p:spTgt spid="32"/>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33"/>
                                        </p:tgtEl>
                                        <p:attrNameLst>
                                          <p:attrName>style.visibility</p:attrName>
                                        </p:attrNameLst>
                                      </p:cBhvr>
                                      <p:to>
                                        <p:strVal val="visible"/>
                                      </p:to>
                                    </p:set>
                                    <p:animEffect transition="in" filter="fade">
                                      <p:cBhvr>
                                        <p:cTn id="118" dur="500"/>
                                        <p:tgtEl>
                                          <p:spTgt spid="33"/>
                                        </p:tgtEl>
                                      </p:cBhvr>
                                    </p:animEffect>
                                  </p:childTnLst>
                                </p:cTn>
                              </p:par>
                            </p:childTnLst>
                          </p:cTn>
                        </p:par>
                      </p:childTnLst>
                    </p:cTn>
                  </p:par>
                  <p:par>
                    <p:cTn id="119" fill="hold">
                      <p:stCondLst>
                        <p:cond delay="indefinite"/>
                      </p:stCondLst>
                      <p:childTnLst>
                        <p:par>
                          <p:cTn id="120" fill="hold">
                            <p:stCondLst>
                              <p:cond delay="0"/>
                            </p:stCondLst>
                            <p:childTnLst>
                              <p:par>
                                <p:cTn id="121" presetID="26" presetClass="entr" presetSubtype="0" fill="hold" grpId="0" nodeType="clickEffect">
                                  <p:stCondLst>
                                    <p:cond delay="0"/>
                                  </p:stCondLst>
                                  <p:childTnLst>
                                    <p:set>
                                      <p:cBhvr>
                                        <p:cTn id="122" dur="1" fill="hold">
                                          <p:stCondLst>
                                            <p:cond delay="0"/>
                                          </p:stCondLst>
                                        </p:cTn>
                                        <p:tgtEl>
                                          <p:spTgt spid="5"/>
                                        </p:tgtEl>
                                        <p:attrNameLst>
                                          <p:attrName>style.visibility</p:attrName>
                                        </p:attrNameLst>
                                      </p:cBhvr>
                                      <p:to>
                                        <p:strVal val="visible"/>
                                      </p:to>
                                    </p:set>
                                    <p:animEffect transition="in" filter="wipe(down)">
                                      <p:cBhvr>
                                        <p:cTn id="123" dur="580">
                                          <p:stCondLst>
                                            <p:cond delay="0"/>
                                          </p:stCondLst>
                                        </p:cTn>
                                        <p:tgtEl>
                                          <p:spTgt spid="5"/>
                                        </p:tgtEl>
                                      </p:cBhvr>
                                    </p:animEffect>
                                    <p:anim calcmode="lin" valueType="num">
                                      <p:cBhvr>
                                        <p:cTn id="124"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25"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26"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27"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8"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29" dur="26">
                                          <p:stCondLst>
                                            <p:cond delay="650"/>
                                          </p:stCondLst>
                                        </p:cTn>
                                        <p:tgtEl>
                                          <p:spTgt spid="5"/>
                                        </p:tgtEl>
                                      </p:cBhvr>
                                      <p:to x="100000" y="60000"/>
                                    </p:animScale>
                                    <p:animScale>
                                      <p:cBhvr>
                                        <p:cTn id="130" dur="166" decel="50000">
                                          <p:stCondLst>
                                            <p:cond delay="676"/>
                                          </p:stCondLst>
                                        </p:cTn>
                                        <p:tgtEl>
                                          <p:spTgt spid="5"/>
                                        </p:tgtEl>
                                      </p:cBhvr>
                                      <p:to x="100000" y="100000"/>
                                    </p:animScale>
                                    <p:animScale>
                                      <p:cBhvr>
                                        <p:cTn id="131" dur="26">
                                          <p:stCondLst>
                                            <p:cond delay="1312"/>
                                          </p:stCondLst>
                                        </p:cTn>
                                        <p:tgtEl>
                                          <p:spTgt spid="5"/>
                                        </p:tgtEl>
                                      </p:cBhvr>
                                      <p:to x="100000" y="80000"/>
                                    </p:animScale>
                                    <p:animScale>
                                      <p:cBhvr>
                                        <p:cTn id="132" dur="166" decel="50000">
                                          <p:stCondLst>
                                            <p:cond delay="1338"/>
                                          </p:stCondLst>
                                        </p:cTn>
                                        <p:tgtEl>
                                          <p:spTgt spid="5"/>
                                        </p:tgtEl>
                                      </p:cBhvr>
                                      <p:to x="100000" y="100000"/>
                                    </p:animScale>
                                    <p:animScale>
                                      <p:cBhvr>
                                        <p:cTn id="133" dur="26">
                                          <p:stCondLst>
                                            <p:cond delay="1642"/>
                                          </p:stCondLst>
                                        </p:cTn>
                                        <p:tgtEl>
                                          <p:spTgt spid="5"/>
                                        </p:tgtEl>
                                      </p:cBhvr>
                                      <p:to x="100000" y="90000"/>
                                    </p:animScale>
                                    <p:animScale>
                                      <p:cBhvr>
                                        <p:cTn id="134" dur="166" decel="50000">
                                          <p:stCondLst>
                                            <p:cond delay="1668"/>
                                          </p:stCondLst>
                                        </p:cTn>
                                        <p:tgtEl>
                                          <p:spTgt spid="5"/>
                                        </p:tgtEl>
                                      </p:cBhvr>
                                      <p:to x="100000" y="100000"/>
                                    </p:animScale>
                                    <p:animScale>
                                      <p:cBhvr>
                                        <p:cTn id="135" dur="26">
                                          <p:stCondLst>
                                            <p:cond delay="1808"/>
                                          </p:stCondLst>
                                        </p:cTn>
                                        <p:tgtEl>
                                          <p:spTgt spid="5"/>
                                        </p:tgtEl>
                                      </p:cBhvr>
                                      <p:to x="100000" y="95000"/>
                                    </p:animScale>
                                    <p:animScale>
                                      <p:cBhvr>
                                        <p:cTn id="136" dur="166" decel="50000">
                                          <p:stCondLst>
                                            <p:cond delay="1834"/>
                                          </p:stCondLst>
                                        </p:cTn>
                                        <p:tgtEl>
                                          <p:spTgt spid="5"/>
                                        </p:tgtEl>
                                      </p:cBhvr>
                                      <p:to x="100000" y="100000"/>
                                    </p:animScale>
                                  </p:childTnLst>
                                </p:cTn>
                              </p:par>
                            </p:childTnLst>
                          </p:cTn>
                        </p:par>
                      </p:childTnLst>
                    </p:cTn>
                  </p:par>
                  <p:par>
                    <p:cTn id="137" fill="hold">
                      <p:stCondLst>
                        <p:cond delay="indefinite"/>
                      </p:stCondLst>
                      <p:childTnLst>
                        <p:par>
                          <p:cTn id="138" fill="hold">
                            <p:stCondLst>
                              <p:cond delay="0"/>
                            </p:stCondLst>
                            <p:childTnLst>
                              <p:par>
                                <p:cTn id="139" presetID="21" presetClass="entr" presetSubtype="1" fill="hold" grpId="0" nodeType="clickEffect">
                                  <p:stCondLst>
                                    <p:cond delay="0"/>
                                  </p:stCondLst>
                                  <p:childTnLst>
                                    <p:set>
                                      <p:cBhvr>
                                        <p:cTn id="140" dur="1" fill="hold">
                                          <p:stCondLst>
                                            <p:cond delay="0"/>
                                          </p:stCondLst>
                                        </p:cTn>
                                        <p:tgtEl>
                                          <p:spTgt spid="39"/>
                                        </p:tgtEl>
                                        <p:attrNameLst>
                                          <p:attrName>style.visibility</p:attrName>
                                        </p:attrNameLst>
                                      </p:cBhvr>
                                      <p:to>
                                        <p:strVal val="visible"/>
                                      </p:to>
                                    </p:set>
                                    <p:animEffect transition="in" filter="wheel(1)">
                                      <p:cBhvr>
                                        <p:cTn id="141" dur="1000"/>
                                        <p:tgtEl>
                                          <p:spTgt spid="39"/>
                                        </p:tgtEl>
                                      </p:cBhvr>
                                    </p:animEffect>
                                  </p:childTnLst>
                                </p:cTn>
                              </p:par>
                            </p:childTnLst>
                          </p:cTn>
                        </p:par>
                      </p:childTnLst>
                    </p:cTn>
                  </p:par>
                  <p:par>
                    <p:cTn id="142" fill="hold">
                      <p:stCondLst>
                        <p:cond delay="indefinite"/>
                      </p:stCondLst>
                      <p:childTnLst>
                        <p:par>
                          <p:cTn id="143" fill="hold">
                            <p:stCondLst>
                              <p:cond delay="0"/>
                            </p:stCondLst>
                            <p:childTnLst>
                              <p:par>
                                <p:cTn id="144" presetID="26" presetClass="entr" presetSubtype="0" fill="hold" grpId="0" nodeType="clickEffect">
                                  <p:stCondLst>
                                    <p:cond delay="0"/>
                                  </p:stCondLst>
                                  <p:childTnLst>
                                    <p:set>
                                      <p:cBhvr>
                                        <p:cTn id="145" dur="1" fill="hold">
                                          <p:stCondLst>
                                            <p:cond delay="0"/>
                                          </p:stCondLst>
                                        </p:cTn>
                                        <p:tgtEl>
                                          <p:spTgt spid="40"/>
                                        </p:tgtEl>
                                        <p:attrNameLst>
                                          <p:attrName>style.visibility</p:attrName>
                                        </p:attrNameLst>
                                      </p:cBhvr>
                                      <p:to>
                                        <p:strVal val="visible"/>
                                      </p:to>
                                    </p:set>
                                    <p:animEffect transition="in" filter="wipe(down)">
                                      <p:cBhvr>
                                        <p:cTn id="146" dur="580">
                                          <p:stCondLst>
                                            <p:cond delay="0"/>
                                          </p:stCondLst>
                                        </p:cTn>
                                        <p:tgtEl>
                                          <p:spTgt spid="40"/>
                                        </p:tgtEl>
                                      </p:cBhvr>
                                    </p:animEffect>
                                    <p:anim calcmode="lin" valueType="num">
                                      <p:cBhvr>
                                        <p:cTn id="147" dur="1822" tmFilter="0,0; 0.14,0.36; 0.43,0.73; 0.71,0.91; 1.0,1.0">
                                          <p:stCondLst>
                                            <p:cond delay="0"/>
                                          </p:stCondLst>
                                        </p:cTn>
                                        <p:tgtEl>
                                          <p:spTgt spid="40"/>
                                        </p:tgtEl>
                                        <p:attrNameLst>
                                          <p:attrName>ppt_x</p:attrName>
                                        </p:attrNameLst>
                                      </p:cBhvr>
                                      <p:tavLst>
                                        <p:tav tm="0">
                                          <p:val>
                                            <p:strVal val="#ppt_x-0.25"/>
                                          </p:val>
                                        </p:tav>
                                        <p:tav tm="100000">
                                          <p:val>
                                            <p:strVal val="#ppt_x"/>
                                          </p:val>
                                        </p:tav>
                                      </p:tavLst>
                                    </p:anim>
                                    <p:anim calcmode="lin" valueType="num">
                                      <p:cBhvr>
                                        <p:cTn id="148" dur="664" tmFilter="0.0,0.0; 0.25,0.07; 0.50,0.2; 0.75,0.467; 1.0,1.0">
                                          <p:stCondLst>
                                            <p:cond delay="0"/>
                                          </p:stCondLst>
                                        </p:cTn>
                                        <p:tgtEl>
                                          <p:spTgt spid="40"/>
                                        </p:tgtEl>
                                        <p:attrNameLst>
                                          <p:attrName>ppt_y</p:attrName>
                                        </p:attrNameLst>
                                      </p:cBhvr>
                                      <p:tavLst>
                                        <p:tav tm="0" fmla="#ppt_y-sin(pi*$)/3">
                                          <p:val>
                                            <p:fltVal val="0.5"/>
                                          </p:val>
                                        </p:tav>
                                        <p:tav tm="100000">
                                          <p:val>
                                            <p:fltVal val="1"/>
                                          </p:val>
                                        </p:tav>
                                      </p:tavLst>
                                    </p:anim>
                                    <p:anim calcmode="lin" valueType="num">
                                      <p:cBhvr>
                                        <p:cTn id="149" dur="664" tmFilter="0, 0; 0.125,0.2665; 0.25,0.4; 0.375,0.465; 0.5,0.5;  0.625,0.535; 0.75,0.6; 0.875,0.7335; 1,1">
                                          <p:stCondLst>
                                            <p:cond delay="664"/>
                                          </p:stCondLst>
                                        </p:cTn>
                                        <p:tgtEl>
                                          <p:spTgt spid="40"/>
                                        </p:tgtEl>
                                        <p:attrNameLst>
                                          <p:attrName>ppt_y</p:attrName>
                                        </p:attrNameLst>
                                      </p:cBhvr>
                                      <p:tavLst>
                                        <p:tav tm="0" fmla="#ppt_y-sin(pi*$)/9">
                                          <p:val>
                                            <p:fltVal val="0"/>
                                          </p:val>
                                        </p:tav>
                                        <p:tav tm="100000">
                                          <p:val>
                                            <p:fltVal val="1"/>
                                          </p:val>
                                        </p:tav>
                                      </p:tavLst>
                                    </p:anim>
                                    <p:anim calcmode="lin" valueType="num">
                                      <p:cBhvr>
                                        <p:cTn id="150" dur="332" tmFilter="0, 0; 0.125,0.2665; 0.25,0.4; 0.375,0.465; 0.5,0.5;  0.625,0.535; 0.75,0.6; 0.875,0.7335; 1,1">
                                          <p:stCondLst>
                                            <p:cond delay="1324"/>
                                          </p:stCondLst>
                                        </p:cTn>
                                        <p:tgtEl>
                                          <p:spTgt spid="40"/>
                                        </p:tgtEl>
                                        <p:attrNameLst>
                                          <p:attrName>ppt_y</p:attrName>
                                        </p:attrNameLst>
                                      </p:cBhvr>
                                      <p:tavLst>
                                        <p:tav tm="0" fmla="#ppt_y-sin(pi*$)/27">
                                          <p:val>
                                            <p:fltVal val="0"/>
                                          </p:val>
                                        </p:tav>
                                        <p:tav tm="100000">
                                          <p:val>
                                            <p:fltVal val="1"/>
                                          </p:val>
                                        </p:tav>
                                      </p:tavLst>
                                    </p:anim>
                                    <p:anim calcmode="lin" valueType="num">
                                      <p:cBhvr>
                                        <p:cTn id="151" dur="164" tmFilter="0, 0; 0.125,0.2665; 0.25,0.4; 0.375,0.465; 0.5,0.5;  0.625,0.535; 0.75,0.6; 0.875,0.7335; 1,1">
                                          <p:stCondLst>
                                            <p:cond delay="1656"/>
                                          </p:stCondLst>
                                        </p:cTn>
                                        <p:tgtEl>
                                          <p:spTgt spid="40"/>
                                        </p:tgtEl>
                                        <p:attrNameLst>
                                          <p:attrName>ppt_y</p:attrName>
                                        </p:attrNameLst>
                                      </p:cBhvr>
                                      <p:tavLst>
                                        <p:tav tm="0" fmla="#ppt_y-sin(pi*$)/81">
                                          <p:val>
                                            <p:fltVal val="0"/>
                                          </p:val>
                                        </p:tav>
                                        <p:tav tm="100000">
                                          <p:val>
                                            <p:fltVal val="1"/>
                                          </p:val>
                                        </p:tav>
                                      </p:tavLst>
                                    </p:anim>
                                    <p:animScale>
                                      <p:cBhvr>
                                        <p:cTn id="152" dur="26">
                                          <p:stCondLst>
                                            <p:cond delay="650"/>
                                          </p:stCondLst>
                                        </p:cTn>
                                        <p:tgtEl>
                                          <p:spTgt spid="40"/>
                                        </p:tgtEl>
                                      </p:cBhvr>
                                      <p:to x="100000" y="60000"/>
                                    </p:animScale>
                                    <p:animScale>
                                      <p:cBhvr>
                                        <p:cTn id="153" dur="166" decel="50000">
                                          <p:stCondLst>
                                            <p:cond delay="676"/>
                                          </p:stCondLst>
                                        </p:cTn>
                                        <p:tgtEl>
                                          <p:spTgt spid="40"/>
                                        </p:tgtEl>
                                      </p:cBhvr>
                                      <p:to x="100000" y="100000"/>
                                    </p:animScale>
                                    <p:animScale>
                                      <p:cBhvr>
                                        <p:cTn id="154" dur="26">
                                          <p:stCondLst>
                                            <p:cond delay="1312"/>
                                          </p:stCondLst>
                                        </p:cTn>
                                        <p:tgtEl>
                                          <p:spTgt spid="40"/>
                                        </p:tgtEl>
                                      </p:cBhvr>
                                      <p:to x="100000" y="80000"/>
                                    </p:animScale>
                                    <p:animScale>
                                      <p:cBhvr>
                                        <p:cTn id="155" dur="166" decel="50000">
                                          <p:stCondLst>
                                            <p:cond delay="1338"/>
                                          </p:stCondLst>
                                        </p:cTn>
                                        <p:tgtEl>
                                          <p:spTgt spid="40"/>
                                        </p:tgtEl>
                                      </p:cBhvr>
                                      <p:to x="100000" y="100000"/>
                                    </p:animScale>
                                    <p:animScale>
                                      <p:cBhvr>
                                        <p:cTn id="156" dur="26">
                                          <p:stCondLst>
                                            <p:cond delay="1642"/>
                                          </p:stCondLst>
                                        </p:cTn>
                                        <p:tgtEl>
                                          <p:spTgt spid="40"/>
                                        </p:tgtEl>
                                      </p:cBhvr>
                                      <p:to x="100000" y="90000"/>
                                    </p:animScale>
                                    <p:animScale>
                                      <p:cBhvr>
                                        <p:cTn id="157" dur="166" decel="50000">
                                          <p:stCondLst>
                                            <p:cond delay="1668"/>
                                          </p:stCondLst>
                                        </p:cTn>
                                        <p:tgtEl>
                                          <p:spTgt spid="40"/>
                                        </p:tgtEl>
                                      </p:cBhvr>
                                      <p:to x="100000" y="100000"/>
                                    </p:animScale>
                                    <p:animScale>
                                      <p:cBhvr>
                                        <p:cTn id="158" dur="26">
                                          <p:stCondLst>
                                            <p:cond delay="1808"/>
                                          </p:stCondLst>
                                        </p:cTn>
                                        <p:tgtEl>
                                          <p:spTgt spid="40"/>
                                        </p:tgtEl>
                                      </p:cBhvr>
                                      <p:to x="100000" y="95000"/>
                                    </p:animScale>
                                    <p:animScale>
                                      <p:cBhvr>
                                        <p:cTn id="159" dur="166" decel="50000">
                                          <p:stCondLst>
                                            <p:cond delay="1834"/>
                                          </p:stCondLst>
                                        </p:cTn>
                                        <p:tgtEl>
                                          <p:spTgt spid="4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animBg="1"/>
      <p:bldP spid="10" grpId="0" animBg="1"/>
      <p:bldP spid="11" grpId="0" animBg="1"/>
      <p:bldP spid="12" grpId="0"/>
      <p:bldP spid="13" grpId="0"/>
      <p:bldP spid="20" grpId="0"/>
      <p:bldP spid="21" grpId="0"/>
      <p:bldP spid="31" grpId="0"/>
      <p:bldP spid="34" grpId="0"/>
      <p:bldP spid="35" grpId="0"/>
      <p:bldP spid="36" grpId="0"/>
      <p:bldP spid="37" grpId="0"/>
      <p:bldP spid="38" grpId="0"/>
      <p:bldP spid="39" grpId="0" animBg="1"/>
      <p:bldP spid="40" grpId="0"/>
      <p:bldP spid="42" grpId="0" animBg="1"/>
      <p:bldP spid="43" grpId="0" animBg="1"/>
      <p:bldP spid="44" grpId="0" animBg="1"/>
      <p:bldP spid="46" grpId="0" animBg="1"/>
      <p:bldP spid="48" grpId="0" animBg="1"/>
      <p:bldP spid="32" grpId="0" animBg="1"/>
      <p:bldP spid="3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矩形 319">
            <a:extLst/>
          </p:cNvPr>
          <p:cNvSpPr/>
          <p:nvPr/>
        </p:nvSpPr>
        <p:spPr>
          <a:xfrm>
            <a:off x="679450" y="0"/>
            <a:ext cx="111100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defRPr/>
            </a:pPr>
            <a:endParaRPr kumimoji="1" lang="zh-CN" altLang="en-US">
              <a:solidFill>
                <a:srgbClr val="FFFFFF"/>
              </a:solidFill>
            </a:endParaRPr>
          </a:p>
        </p:txBody>
      </p:sp>
      <p:grpSp>
        <p:nvGrpSpPr>
          <p:cNvPr id="174" name="组合 173">
            <a:extLst/>
          </p:cNvPr>
          <p:cNvGrpSpPr/>
          <p:nvPr/>
        </p:nvGrpSpPr>
        <p:grpSpPr>
          <a:xfrm>
            <a:off x="880092" y="488158"/>
            <a:ext cx="5553631" cy="4098108"/>
            <a:chOff x="3237191" y="2518049"/>
            <a:chExt cx="2175528" cy="1261986"/>
          </a:xfrm>
          <a:solidFill>
            <a:srgbClr val="531C1D">
              <a:alpha val="72000"/>
            </a:srgbClr>
          </a:solidFill>
        </p:grpSpPr>
        <p:sp>
          <p:nvSpPr>
            <p:cNvPr id="45" name="Freeform 47">
              <a:extLst/>
            </p:cNvPr>
            <p:cNvSpPr>
              <a:spLocks/>
            </p:cNvSpPr>
            <p:nvPr/>
          </p:nvSpPr>
          <p:spPr bwMode="auto">
            <a:xfrm>
              <a:off x="4789542" y="3096552"/>
              <a:ext cx="113915" cy="142951"/>
            </a:xfrm>
            <a:custGeom>
              <a:avLst/>
              <a:gdLst/>
              <a:ahLst/>
              <a:cxnLst>
                <a:cxn ang="0">
                  <a:pos x="10" y="4"/>
                </a:cxn>
                <a:cxn ang="0">
                  <a:pos x="4" y="9"/>
                </a:cxn>
                <a:cxn ang="0">
                  <a:pos x="7" y="15"/>
                </a:cxn>
                <a:cxn ang="0">
                  <a:pos x="7" y="20"/>
                </a:cxn>
                <a:cxn ang="0">
                  <a:pos x="6" y="30"/>
                </a:cxn>
                <a:cxn ang="0">
                  <a:pos x="3" y="44"/>
                </a:cxn>
                <a:cxn ang="0">
                  <a:pos x="4" y="51"/>
                </a:cxn>
                <a:cxn ang="0">
                  <a:pos x="26" y="44"/>
                </a:cxn>
                <a:cxn ang="0">
                  <a:pos x="37" y="40"/>
                </a:cxn>
                <a:cxn ang="0">
                  <a:pos x="41" y="35"/>
                </a:cxn>
                <a:cxn ang="0">
                  <a:pos x="38" y="19"/>
                </a:cxn>
                <a:cxn ang="0">
                  <a:pos x="27" y="0"/>
                </a:cxn>
                <a:cxn ang="0">
                  <a:pos x="21" y="2"/>
                </a:cxn>
                <a:cxn ang="0">
                  <a:pos x="10" y="4"/>
                </a:cxn>
              </a:cxnLst>
              <a:rect l="0" t="0" r="r" b="b"/>
              <a:pathLst>
                <a:path w="43" h="53">
                  <a:moveTo>
                    <a:pt x="10" y="4"/>
                  </a:moveTo>
                  <a:cubicBezTo>
                    <a:pt x="9" y="5"/>
                    <a:pt x="6" y="7"/>
                    <a:pt x="4" y="9"/>
                  </a:cubicBezTo>
                  <a:cubicBezTo>
                    <a:pt x="5" y="11"/>
                    <a:pt x="5" y="15"/>
                    <a:pt x="7" y="15"/>
                  </a:cubicBezTo>
                  <a:cubicBezTo>
                    <a:pt x="11" y="15"/>
                    <a:pt x="11" y="21"/>
                    <a:pt x="7" y="20"/>
                  </a:cubicBezTo>
                  <a:cubicBezTo>
                    <a:pt x="3" y="19"/>
                    <a:pt x="3" y="25"/>
                    <a:pt x="6" y="30"/>
                  </a:cubicBezTo>
                  <a:cubicBezTo>
                    <a:pt x="10" y="35"/>
                    <a:pt x="0" y="41"/>
                    <a:pt x="3" y="44"/>
                  </a:cubicBezTo>
                  <a:cubicBezTo>
                    <a:pt x="5" y="47"/>
                    <a:pt x="3" y="50"/>
                    <a:pt x="4" y="51"/>
                  </a:cubicBezTo>
                  <a:cubicBezTo>
                    <a:pt x="5" y="53"/>
                    <a:pt x="20" y="51"/>
                    <a:pt x="26" y="44"/>
                  </a:cubicBezTo>
                  <a:cubicBezTo>
                    <a:pt x="32" y="38"/>
                    <a:pt x="34" y="39"/>
                    <a:pt x="37" y="40"/>
                  </a:cubicBezTo>
                  <a:cubicBezTo>
                    <a:pt x="40" y="41"/>
                    <a:pt x="43" y="37"/>
                    <a:pt x="41" y="35"/>
                  </a:cubicBezTo>
                  <a:cubicBezTo>
                    <a:pt x="40" y="32"/>
                    <a:pt x="38" y="26"/>
                    <a:pt x="38" y="19"/>
                  </a:cubicBezTo>
                  <a:cubicBezTo>
                    <a:pt x="39" y="14"/>
                    <a:pt x="33" y="6"/>
                    <a:pt x="27" y="0"/>
                  </a:cubicBezTo>
                  <a:cubicBezTo>
                    <a:pt x="25" y="1"/>
                    <a:pt x="23" y="2"/>
                    <a:pt x="21" y="2"/>
                  </a:cubicBezTo>
                  <a:cubicBezTo>
                    <a:pt x="17" y="2"/>
                    <a:pt x="12" y="2"/>
                    <a:pt x="10" y="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48" name="Freeform 50">
              <a:extLst/>
            </p:cNvPr>
            <p:cNvSpPr>
              <a:spLocks/>
            </p:cNvSpPr>
            <p:nvPr/>
          </p:nvSpPr>
          <p:spPr bwMode="auto">
            <a:xfrm>
              <a:off x="3648173" y="2573889"/>
              <a:ext cx="953749" cy="413216"/>
            </a:xfrm>
            <a:custGeom>
              <a:avLst/>
              <a:gdLst/>
              <a:ahLst/>
              <a:cxnLst>
                <a:cxn ang="0">
                  <a:pos x="329" y="65"/>
                </a:cxn>
                <a:cxn ang="0">
                  <a:pos x="306" y="63"/>
                </a:cxn>
                <a:cxn ang="0">
                  <a:pos x="308" y="52"/>
                </a:cxn>
                <a:cxn ang="0">
                  <a:pos x="309" y="33"/>
                </a:cxn>
                <a:cxn ang="0">
                  <a:pos x="286" y="30"/>
                </a:cxn>
                <a:cxn ang="0">
                  <a:pos x="268" y="40"/>
                </a:cxn>
                <a:cxn ang="0">
                  <a:pos x="238" y="43"/>
                </a:cxn>
                <a:cxn ang="0">
                  <a:pos x="218" y="34"/>
                </a:cxn>
                <a:cxn ang="0">
                  <a:pos x="200" y="28"/>
                </a:cxn>
                <a:cxn ang="0">
                  <a:pos x="179" y="27"/>
                </a:cxn>
                <a:cxn ang="0">
                  <a:pos x="161" y="28"/>
                </a:cxn>
                <a:cxn ang="0">
                  <a:pos x="153" y="13"/>
                </a:cxn>
                <a:cxn ang="0">
                  <a:pos x="133" y="6"/>
                </a:cxn>
                <a:cxn ang="0">
                  <a:pos x="118" y="1"/>
                </a:cxn>
                <a:cxn ang="0">
                  <a:pos x="108" y="9"/>
                </a:cxn>
                <a:cxn ang="0">
                  <a:pos x="107" y="24"/>
                </a:cxn>
                <a:cxn ang="0">
                  <a:pos x="98" y="35"/>
                </a:cxn>
                <a:cxn ang="0">
                  <a:pos x="81" y="33"/>
                </a:cxn>
                <a:cxn ang="0">
                  <a:pos x="68" y="23"/>
                </a:cxn>
                <a:cxn ang="0">
                  <a:pos x="44" y="22"/>
                </a:cxn>
                <a:cxn ang="0">
                  <a:pos x="29" y="30"/>
                </a:cxn>
                <a:cxn ang="0">
                  <a:pos x="10" y="40"/>
                </a:cxn>
                <a:cxn ang="0">
                  <a:pos x="0" y="44"/>
                </a:cxn>
                <a:cxn ang="0">
                  <a:pos x="9" y="55"/>
                </a:cxn>
                <a:cxn ang="0">
                  <a:pos x="29" y="69"/>
                </a:cxn>
                <a:cxn ang="0">
                  <a:pos x="34" y="88"/>
                </a:cxn>
                <a:cxn ang="0">
                  <a:pos x="57" y="104"/>
                </a:cxn>
                <a:cxn ang="0">
                  <a:pos x="72" y="114"/>
                </a:cxn>
                <a:cxn ang="0">
                  <a:pos x="88" y="135"/>
                </a:cxn>
                <a:cxn ang="0">
                  <a:pos x="129" y="137"/>
                </a:cxn>
                <a:cxn ang="0">
                  <a:pos x="162" y="145"/>
                </a:cxn>
                <a:cxn ang="0">
                  <a:pos x="182" y="152"/>
                </a:cxn>
                <a:cxn ang="0">
                  <a:pos x="227" y="141"/>
                </a:cxn>
                <a:cxn ang="0">
                  <a:pos x="261" y="121"/>
                </a:cxn>
                <a:cxn ang="0">
                  <a:pos x="269" y="105"/>
                </a:cxn>
                <a:cxn ang="0">
                  <a:pos x="304" y="99"/>
                </a:cxn>
                <a:cxn ang="0">
                  <a:pos x="328" y="84"/>
                </a:cxn>
                <a:cxn ang="0">
                  <a:pos x="354" y="79"/>
                </a:cxn>
              </a:cxnLst>
              <a:rect l="0" t="0" r="r" b="b"/>
              <a:pathLst>
                <a:path w="355" h="153">
                  <a:moveTo>
                    <a:pt x="340" y="64"/>
                  </a:moveTo>
                  <a:cubicBezTo>
                    <a:pt x="336" y="60"/>
                    <a:pt x="330" y="62"/>
                    <a:pt x="329" y="65"/>
                  </a:cubicBezTo>
                  <a:cubicBezTo>
                    <a:pt x="327" y="69"/>
                    <a:pt x="324" y="64"/>
                    <a:pt x="318" y="64"/>
                  </a:cubicBezTo>
                  <a:cubicBezTo>
                    <a:pt x="311" y="64"/>
                    <a:pt x="311" y="68"/>
                    <a:pt x="306" y="63"/>
                  </a:cubicBezTo>
                  <a:cubicBezTo>
                    <a:pt x="302" y="59"/>
                    <a:pt x="308" y="57"/>
                    <a:pt x="308" y="57"/>
                  </a:cubicBezTo>
                  <a:cubicBezTo>
                    <a:pt x="308" y="52"/>
                    <a:pt x="308" y="52"/>
                    <a:pt x="308" y="52"/>
                  </a:cubicBezTo>
                  <a:cubicBezTo>
                    <a:pt x="318" y="34"/>
                    <a:pt x="318" y="34"/>
                    <a:pt x="318" y="34"/>
                  </a:cubicBezTo>
                  <a:cubicBezTo>
                    <a:pt x="315" y="33"/>
                    <a:pt x="311" y="32"/>
                    <a:pt x="309" y="33"/>
                  </a:cubicBezTo>
                  <a:cubicBezTo>
                    <a:pt x="307" y="34"/>
                    <a:pt x="300" y="33"/>
                    <a:pt x="300" y="31"/>
                  </a:cubicBezTo>
                  <a:cubicBezTo>
                    <a:pt x="299" y="29"/>
                    <a:pt x="288" y="28"/>
                    <a:pt x="286" y="30"/>
                  </a:cubicBezTo>
                  <a:cubicBezTo>
                    <a:pt x="283" y="32"/>
                    <a:pt x="277" y="34"/>
                    <a:pt x="277" y="36"/>
                  </a:cubicBezTo>
                  <a:cubicBezTo>
                    <a:pt x="276" y="39"/>
                    <a:pt x="270" y="38"/>
                    <a:pt x="268" y="40"/>
                  </a:cubicBezTo>
                  <a:cubicBezTo>
                    <a:pt x="265" y="41"/>
                    <a:pt x="253" y="42"/>
                    <a:pt x="253" y="43"/>
                  </a:cubicBezTo>
                  <a:cubicBezTo>
                    <a:pt x="253" y="45"/>
                    <a:pt x="240" y="45"/>
                    <a:pt x="238" y="43"/>
                  </a:cubicBezTo>
                  <a:cubicBezTo>
                    <a:pt x="236" y="42"/>
                    <a:pt x="225" y="43"/>
                    <a:pt x="224" y="41"/>
                  </a:cubicBezTo>
                  <a:cubicBezTo>
                    <a:pt x="222" y="38"/>
                    <a:pt x="218" y="37"/>
                    <a:pt x="218" y="34"/>
                  </a:cubicBezTo>
                  <a:cubicBezTo>
                    <a:pt x="218" y="32"/>
                    <a:pt x="209" y="32"/>
                    <a:pt x="208" y="30"/>
                  </a:cubicBezTo>
                  <a:cubicBezTo>
                    <a:pt x="207" y="28"/>
                    <a:pt x="201" y="27"/>
                    <a:pt x="200" y="28"/>
                  </a:cubicBezTo>
                  <a:cubicBezTo>
                    <a:pt x="199" y="28"/>
                    <a:pt x="191" y="26"/>
                    <a:pt x="189" y="25"/>
                  </a:cubicBezTo>
                  <a:cubicBezTo>
                    <a:pt x="187" y="25"/>
                    <a:pt x="181" y="27"/>
                    <a:pt x="179" y="27"/>
                  </a:cubicBezTo>
                  <a:cubicBezTo>
                    <a:pt x="177" y="27"/>
                    <a:pt x="173" y="30"/>
                    <a:pt x="171" y="31"/>
                  </a:cubicBezTo>
                  <a:cubicBezTo>
                    <a:pt x="169" y="31"/>
                    <a:pt x="162" y="27"/>
                    <a:pt x="161" y="28"/>
                  </a:cubicBezTo>
                  <a:cubicBezTo>
                    <a:pt x="160" y="29"/>
                    <a:pt x="156" y="24"/>
                    <a:pt x="154" y="22"/>
                  </a:cubicBezTo>
                  <a:cubicBezTo>
                    <a:pt x="152" y="20"/>
                    <a:pt x="154" y="15"/>
                    <a:pt x="153" y="13"/>
                  </a:cubicBezTo>
                  <a:cubicBezTo>
                    <a:pt x="151" y="11"/>
                    <a:pt x="144" y="11"/>
                    <a:pt x="142" y="9"/>
                  </a:cubicBezTo>
                  <a:cubicBezTo>
                    <a:pt x="139" y="8"/>
                    <a:pt x="136" y="6"/>
                    <a:pt x="133" y="6"/>
                  </a:cubicBezTo>
                  <a:cubicBezTo>
                    <a:pt x="131" y="6"/>
                    <a:pt x="127" y="5"/>
                    <a:pt x="126" y="4"/>
                  </a:cubicBezTo>
                  <a:cubicBezTo>
                    <a:pt x="125" y="3"/>
                    <a:pt x="120" y="2"/>
                    <a:pt x="118" y="1"/>
                  </a:cubicBezTo>
                  <a:cubicBezTo>
                    <a:pt x="116" y="0"/>
                    <a:pt x="115" y="3"/>
                    <a:pt x="114" y="5"/>
                  </a:cubicBezTo>
                  <a:cubicBezTo>
                    <a:pt x="113" y="6"/>
                    <a:pt x="109" y="6"/>
                    <a:pt x="108" y="9"/>
                  </a:cubicBezTo>
                  <a:cubicBezTo>
                    <a:pt x="107" y="11"/>
                    <a:pt x="103" y="12"/>
                    <a:pt x="103" y="14"/>
                  </a:cubicBezTo>
                  <a:cubicBezTo>
                    <a:pt x="104" y="17"/>
                    <a:pt x="106" y="22"/>
                    <a:pt x="107" y="24"/>
                  </a:cubicBezTo>
                  <a:cubicBezTo>
                    <a:pt x="109" y="25"/>
                    <a:pt x="108" y="29"/>
                    <a:pt x="107" y="30"/>
                  </a:cubicBezTo>
                  <a:cubicBezTo>
                    <a:pt x="106" y="32"/>
                    <a:pt x="99" y="33"/>
                    <a:pt x="98" y="35"/>
                  </a:cubicBezTo>
                  <a:cubicBezTo>
                    <a:pt x="96" y="37"/>
                    <a:pt x="93" y="35"/>
                    <a:pt x="90" y="33"/>
                  </a:cubicBezTo>
                  <a:cubicBezTo>
                    <a:pt x="86" y="31"/>
                    <a:pt x="82" y="32"/>
                    <a:pt x="81" y="33"/>
                  </a:cubicBezTo>
                  <a:cubicBezTo>
                    <a:pt x="79" y="35"/>
                    <a:pt x="73" y="30"/>
                    <a:pt x="71" y="30"/>
                  </a:cubicBezTo>
                  <a:cubicBezTo>
                    <a:pt x="70" y="29"/>
                    <a:pt x="69" y="23"/>
                    <a:pt x="68" y="23"/>
                  </a:cubicBezTo>
                  <a:cubicBezTo>
                    <a:pt x="66" y="24"/>
                    <a:pt x="54" y="21"/>
                    <a:pt x="52" y="21"/>
                  </a:cubicBezTo>
                  <a:cubicBezTo>
                    <a:pt x="50" y="20"/>
                    <a:pt x="45" y="20"/>
                    <a:pt x="44" y="22"/>
                  </a:cubicBezTo>
                  <a:cubicBezTo>
                    <a:pt x="43" y="24"/>
                    <a:pt x="37" y="23"/>
                    <a:pt x="36" y="25"/>
                  </a:cubicBezTo>
                  <a:cubicBezTo>
                    <a:pt x="35" y="27"/>
                    <a:pt x="31" y="28"/>
                    <a:pt x="29" y="30"/>
                  </a:cubicBezTo>
                  <a:cubicBezTo>
                    <a:pt x="27" y="32"/>
                    <a:pt x="22" y="32"/>
                    <a:pt x="20" y="35"/>
                  </a:cubicBezTo>
                  <a:cubicBezTo>
                    <a:pt x="19" y="38"/>
                    <a:pt x="12" y="40"/>
                    <a:pt x="10" y="40"/>
                  </a:cubicBezTo>
                  <a:cubicBezTo>
                    <a:pt x="8" y="40"/>
                    <a:pt x="3" y="41"/>
                    <a:pt x="2" y="43"/>
                  </a:cubicBezTo>
                  <a:cubicBezTo>
                    <a:pt x="2" y="44"/>
                    <a:pt x="1" y="44"/>
                    <a:pt x="0" y="44"/>
                  </a:cubicBezTo>
                  <a:cubicBezTo>
                    <a:pt x="0" y="44"/>
                    <a:pt x="1" y="44"/>
                    <a:pt x="1" y="45"/>
                  </a:cubicBezTo>
                  <a:cubicBezTo>
                    <a:pt x="2" y="52"/>
                    <a:pt x="5" y="52"/>
                    <a:pt x="9" y="55"/>
                  </a:cubicBezTo>
                  <a:cubicBezTo>
                    <a:pt x="12" y="58"/>
                    <a:pt x="15" y="61"/>
                    <a:pt x="19" y="61"/>
                  </a:cubicBezTo>
                  <a:cubicBezTo>
                    <a:pt x="23" y="61"/>
                    <a:pt x="28" y="65"/>
                    <a:pt x="29" y="69"/>
                  </a:cubicBezTo>
                  <a:cubicBezTo>
                    <a:pt x="29" y="72"/>
                    <a:pt x="33" y="76"/>
                    <a:pt x="35" y="77"/>
                  </a:cubicBezTo>
                  <a:cubicBezTo>
                    <a:pt x="37" y="79"/>
                    <a:pt x="34" y="84"/>
                    <a:pt x="34" y="88"/>
                  </a:cubicBezTo>
                  <a:cubicBezTo>
                    <a:pt x="34" y="93"/>
                    <a:pt x="29" y="94"/>
                    <a:pt x="31" y="98"/>
                  </a:cubicBezTo>
                  <a:cubicBezTo>
                    <a:pt x="34" y="102"/>
                    <a:pt x="52" y="104"/>
                    <a:pt x="57" y="104"/>
                  </a:cubicBezTo>
                  <a:cubicBezTo>
                    <a:pt x="62" y="104"/>
                    <a:pt x="64" y="109"/>
                    <a:pt x="65" y="109"/>
                  </a:cubicBezTo>
                  <a:cubicBezTo>
                    <a:pt x="68" y="110"/>
                    <a:pt x="69" y="113"/>
                    <a:pt x="72" y="114"/>
                  </a:cubicBezTo>
                  <a:cubicBezTo>
                    <a:pt x="76" y="115"/>
                    <a:pt x="80" y="117"/>
                    <a:pt x="81" y="124"/>
                  </a:cubicBezTo>
                  <a:cubicBezTo>
                    <a:pt x="83" y="130"/>
                    <a:pt x="87" y="132"/>
                    <a:pt x="88" y="135"/>
                  </a:cubicBezTo>
                  <a:cubicBezTo>
                    <a:pt x="88" y="138"/>
                    <a:pt x="96" y="136"/>
                    <a:pt x="102" y="137"/>
                  </a:cubicBezTo>
                  <a:cubicBezTo>
                    <a:pt x="108" y="137"/>
                    <a:pt x="125" y="137"/>
                    <a:pt x="129" y="137"/>
                  </a:cubicBezTo>
                  <a:cubicBezTo>
                    <a:pt x="133" y="138"/>
                    <a:pt x="144" y="137"/>
                    <a:pt x="149" y="142"/>
                  </a:cubicBezTo>
                  <a:cubicBezTo>
                    <a:pt x="155" y="146"/>
                    <a:pt x="158" y="142"/>
                    <a:pt x="162" y="145"/>
                  </a:cubicBezTo>
                  <a:cubicBezTo>
                    <a:pt x="165" y="147"/>
                    <a:pt x="168" y="148"/>
                    <a:pt x="173" y="148"/>
                  </a:cubicBezTo>
                  <a:cubicBezTo>
                    <a:pt x="179" y="147"/>
                    <a:pt x="179" y="151"/>
                    <a:pt x="182" y="152"/>
                  </a:cubicBezTo>
                  <a:cubicBezTo>
                    <a:pt x="186" y="153"/>
                    <a:pt x="192" y="146"/>
                    <a:pt x="202" y="142"/>
                  </a:cubicBezTo>
                  <a:cubicBezTo>
                    <a:pt x="211" y="137"/>
                    <a:pt x="222" y="140"/>
                    <a:pt x="227" y="141"/>
                  </a:cubicBezTo>
                  <a:cubicBezTo>
                    <a:pt x="232" y="142"/>
                    <a:pt x="242" y="139"/>
                    <a:pt x="247" y="132"/>
                  </a:cubicBezTo>
                  <a:cubicBezTo>
                    <a:pt x="253" y="126"/>
                    <a:pt x="261" y="127"/>
                    <a:pt x="261" y="121"/>
                  </a:cubicBezTo>
                  <a:cubicBezTo>
                    <a:pt x="262" y="116"/>
                    <a:pt x="255" y="113"/>
                    <a:pt x="258" y="108"/>
                  </a:cubicBezTo>
                  <a:cubicBezTo>
                    <a:pt x="261" y="103"/>
                    <a:pt x="266" y="104"/>
                    <a:pt x="269" y="105"/>
                  </a:cubicBezTo>
                  <a:cubicBezTo>
                    <a:pt x="272" y="107"/>
                    <a:pt x="280" y="109"/>
                    <a:pt x="287" y="104"/>
                  </a:cubicBezTo>
                  <a:cubicBezTo>
                    <a:pt x="295" y="99"/>
                    <a:pt x="298" y="100"/>
                    <a:pt x="304" y="99"/>
                  </a:cubicBezTo>
                  <a:cubicBezTo>
                    <a:pt x="311" y="98"/>
                    <a:pt x="310" y="94"/>
                    <a:pt x="314" y="89"/>
                  </a:cubicBezTo>
                  <a:cubicBezTo>
                    <a:pt x="319" y="85"/>
                    <a:pt x="324" y="84"/>
                    <a:pt x="328" y="84"/>
                  </a:cubicBezTo>
                  <a:cubicBezTo>
                    <a:pt x="332" y="84"/>
                    <a:pt x="338" y="79"/>
                    <a:pt x="343" y="81"/>
                  </a:cubicBezTo>
                  <a:cubicBezTo>
                    <a:pt x="347" y="82"/>
                    <a:pt x="354" y="83"/>
                    <a:pt x="354" y="79"/>
                  </a:cubicBezTo>
                  <a:cubicBezTo>
                    <a:pt x="355" y="76"/>
                    <a:pt x="343" y="68"/>
                    <a:pt x="340" y="6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56" name="Freeform 58">
              <a:extLst/>
            </p:cNvPr>
            <p:cNvSpPr>
              <a:spLocks/>
            </p:cNvSpPr>
            <p:nvPr/>
          </p:nvSpPr>
          <p:spPr bwMode="auto">
            <a:xfrm>
              <a:off x="4731469" y="2929031"/>
              <a:ext cx="207725" cy="198792"/>
            </a:xfrm>
            <a:custGeom>
              <a:avLst/>
              <a:gdLst/>
              <a:ahLst/>
              <a:cxnLst>
                <a:cxn ang="0">
                  <a:pos x="74" y="4"/>
                </a:cxn>
                <a:cxn ang="0">
                  <a:pos x="65" y="0"/>
                </a:cxn>
                <a:cxn ang="0">
                  <a:pos x="58" y="9"/>
                </a:cxn>
                <a:cxn ang="0">
                  <a:pos x="50" y="15"/>
                </a:cxn>
                <a:cxn ang="0">
                  <a:pos x="46" y="19"/>
                </a:cxn>
                <a:cxn ang="0">
                  <a:pos x="38" y="21"/>
                </a:cxn>
                <a:cxn ang="0">
                  <a:pos x="31" y="18"/>
                </a:cxn>
                <a:cxn ang="0">
                  <a:pos x="24" y="26"/>
                </a:cxn>
                <a:cxn ang="0">
                  <a:pos x="3" y="38"/>
                </a:cxn>
                <a:cxn ang="0">
                  <a:pos x="0" y="43"/>
                </a:cxn>
                <a:cxn ang="0">
                  <a:pos x="13" y="49"/>
                </a:cxn>
                <a:cxn ang="0">
                  <a:pos x="6" y="62"/>
                </a:cxn>
                <a:cxn ang="0">
                  <a:pos x="8" y="68"/>
                </a:cxn>
                <a:cxn ang="0">
                  <a:pos x="14" y="71"/>
                </a:cxn>
                <a:cxn ang="0">
                  <a:pos x="22" y="70"/>
                </a:cxn>
                <a:cxn ang="0">
                  <a:pos x="25" y="71"/>
                </a:cxn>
                <a:cxn ang="0">
                  <a:pos x="31" y="66"/>
                </a:cxn>
                <a:cxn ang="0">
                  <a:pos x="42" y="64"/>
                </a:cxn>
                <a:cxn ang="0">
                  <a:pos x="48" y="62"/>
                </a:cxn>
                <a:cxn ang="0">
                  <a:pos x="38" y="52"/>
                </a:cxn>
                <a:cxn ang="0">
                  <a:pos x="41" y="42"/>
                </a:cxn>
                <a:cxn ang="0">
                  <a:pos x="61" y="30"/>
                </a:cxn>
                <a:cxn ang="0">
                  <a:pos x="65" y="17"/>
                </a:cxn>
                <a:cxn ang="0">
                  <a:pos x="77" y="4"/>
                </a:cxn>
                <a:cxn ang="0">
                  <a:pos x="74" y="4"/>
                </a:cxn>
              </a:cxnLst>
              <a:rect l="0" t="0" r="r" b="b"/>
              <a:pathLst>
                <a:path w="77" h="74">
                  <a:moveTo>
                    <a:pt x="74" y="4"/>
                  </a:moveTo>
                  <a:cubicBezTo>
                    <a:pt x="70" y="5"/>
                    <a:pt x="68" y="0"/>
                    <a:pt x="65" y="0"/>
                  </a:cubicBezTo>
                  <a:cubicBezTo>
                    <a:pt x="61" y="0"/>
                    <a:pt x="62" y="9"/>
                    <a:pt x="58" y="9"/>
                  </a:cubicBezTo>
                  <a:cubicBezTo>
                    <a:pt x="54" y="9"/>
                    <a:pt x="55" y="14"/>
                    <a:pt x="50" y="15"/>
                  </a:cubicBezTo>
                  <a:cubicBezTo>
                    <a:pt x="45" y="16"/>
                    <a:pt x="43" y="16"/>
                    <a:pt x="46" y="19"/>
                  </a:cubicBezTo>
                  <a:cubicBezTo>
                    <a:pt x="48" y="23"/>
                    <a:pt x="43" y="21"/>
                    <a:pt x="38" y="21"/>
                  </a:cubicBezTo>
                  <a:cubicBezTo>
                    <a:pt x="34" y="21"/>
                    <a:pt x="34" y="18"/>
                    <a:pt x="31" y="18"/>
                  </a:cubicBezTo>
                  <a:cubicBezTo>
                    <a:pt x="28" y="18"/>
                    <a:pt x="26" y="24"/>
                    <a:pt x="24" y="26"/>
                  </a:cubicBezTo>
                  <a:cubicBezTo>
                    <a:pt x="22" y="29"/>
                    <a:pt x="7" y="36"/>
                    <a:pt x="3" y="38"/>
                  </a:cubicBezTo>
                  <a:cubicBezTo>
                    <a:pt x="2" y="39"/>
                    <a:pt x="1" y="41"/>
                    <a:pt x="0" y="43"/>
                  </a:cubicBezTo>
                  <a:cubicBezTo>
                    <a:pt x="5" y="43"/>
                    <a:pt x="10" y="46"/>
                    <a:pt x="13" y="49"/>
                  </a:cubicBezTo>
                  <a:cubicBezTo>
                    <a:pt x="16" y="53"/>
                    <a:pt x="9" y="58"/>
                    <a:pt x="6" y="62"/>
                  </a:cubicBezTo>
                  <a:cubicBezTo>
                    <a:pt x="3" y="65"/>
                    <a:pt x="8" y="65"/>
                    <a:pt x="8" y="68"/>
                  </a:cubicBezTo>
                  <a:cubicBezTo>
                    <a:pt x="8" y="71"/>
                    <a:pt x="12" y="74"/>
                    <a:pt x="14" y="71"/>
                  </a:cubicBezTo>
                  <a:cubicBezTo>
                    <a:pt x="15" y="69"/>
                    <a:pt x="18" y="70"/>
                    <a:pt x="22" y="70"/>
                  </a:cubicBezTo>
                  <a:cubicBezTo>
                    <a:pt x="24" y="70"/>
                    <a:pt x="24" y="70"/>
                    <a:pt x="25" y="71"/>
                  </a:cubicBezTo>
                  <a:cubicBezTo>
                    <a:pt x="27" y="69"/>
                    <a:pt x="30" y="67"/>
                    <a:pt x="31" y="66"/>
                  </a:cubicBezTo>
                  <a:cubicBezTo>
                    <a:pt x="33" y="64"/>
                    <a:pt x="38" y="64"/>
                    <a:pt x="42" y="64"/>
                  </a:cubicBezTo>
                  <a:cubicBezTo>
                    <a:pt x="44" y="64"/>
                    <a:pt x="46" y="63"/>
                    <a:pt x="48" y="62"/>
                  </a:cubicBezTo>
                  <a:cubicBezTo>
                    <a:pt x="43" y="57"/>
                    <a:pt x="39" y="53"/>
                    <a:pt x="38" y="52"/>
                  </a:cubicBezTo>
                  <a:cubicBezTo>
                    <a:pt x="34" y="50"/>
                    <a:pt x="36" y="43"/>
                    <a:pt x="41" y="42"/>
                  </a:cubicBezTo>
                  <a:cubicBezTo>
                    <a:pt x="46" y="41"/>
                    <a:pt x="57" y="32"/>
                    <a:pt x="61" y="30"/>
                  </a:cubicBezTo>
                  <a:cubicBezTo>
                    <a:pt x="64" y="28"/>
                    <a:pt x="62" y="22"/>
                    <a:pt x="65" y="17"/>
                  </a:cubicBezTo>
                  <a:cubicBezTo>
                    <a:pt x="66" y="14"/>
                    <a:pt x="72" y="9"/>
                    <a:pt x="77" y="4"/>
                  </a:cubicBezTo>
                  <a:cubicBezTo>
                    <a:pt x="76" y="4"/>
                    <a:pt x="75" y="4"/>
                    <a:pt x="74" y="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110" name="Freeform 141">
              <a:extLst/>
            </p:cNvPr>
            <p:cNvSpPr>
              <a:spLocks noEditPoints="1"/>
            </p:cNvSpPr>
            <p:nvPr/>
          </p:nvSpPr>
          <p:spPr bwMode="auto">
            <a:xfrm>
              <a:off x="4892289" y="2832988"/>
              <a:ext cx="520430" cy="518196"/>
            </a:xfrm>
            <a:custGeom>
              <a:avLst/>
              <a:gdLst/>
              <a:ahLst/>
              <a:cxnLst>
                <a:cxn ang="0">
                  <a:pos x="171" y="24"/>
                </a:cxn>
                <a:cxn ang="0">
                  <a:pos x="139" y="9"/>
                </a:cxn>
                <a:cxn ang="0">
                  <a:pos x="135" y="31"/>
                </a:cxn>
                <a:cxn ang="0">
                  <a:pos x="121" y="41"/>
                </a:cxn>
                <a:cxn ang="0">
                  <a:pos x="119" y="57"/>
                </a:cxn>
                <a:cxn ang="0">
                  <a:pos x="131" y="53"/>
                </a:cxn>
                <a:cxn ang="0">
                  <a:pos x="134" y="44"/>
                </a:cxn>
                <a:cxn ang="0">
                  <a:pos x="158" y="45"/>
                </a:cxn>
                <a:cxn ang="0">
                  <a:pos x="180" y="32"/>
                </a:cxn>
                <a:cxn ang="0">
                  <a:pos x="182" y="21"/>
                </a:cxn>
                <a:cxn ang="0">
                  <a:pos x="119" y="82"/>
                </a:cxn>
                <a:cxn ang="0">
                  <a:pos x="106" y="108"/>
                </a:cxn>
                <a:cxn ang="0">
                  <a:pos x="89" y="112"/>
                </a:cxn>
                <a:cxn ang="0">
                  <a:pos x="73" y="132"/>
                </a:cxn>
                <a:cxn ang="0">
                  <a:pos x="53" y="136"/>
                </a:cxn>
                <a:cxn ang="0">
                  <a:pos x="19" y="150"/>
                </a:cxn>
                <a:cxn ang="0">
                  <a:pos x="31" y="154"/>
                </a:cxn>
                <a:cxn ang="0">
                  <a:pos x="64" y="157"/>
                </a:cxn>
                <a:cxn ang="0">
                  <a:pos x="81" y="149"/>
                </a:cxn>
                <a:cxn ang="0">
                  <a:pos x="99" y="146"/>
                </a:cxn>
                <a:cxn ang="0">
                  <a:pos x="114" y="140"/>
                </a:cxn>
                <a:cxn ang="0">
                  <a:pos x="128" y="122"/>
                </a:cxn>
                <a:cxn ang="0">
                  <a:pos x="141" y="93"/>
                </a:cxn>
                <a:cxn ang="0">
                  <a:pos x="121" y="67"/>
                </a:cxn>
                <a:cxn ang="0">
                  <a:pos x="37" y="156"/>
                </a:cxn>
                <a:cxn ang="0">
                  <a:pos x="42" y="168"/>
                </a:cxn>
                <a:cxn ang="0">
                  <a:pos x="59" y="155"/>
                </a:cxn>
                <a:cxn ang="0">
                  <a:pos x="25" y="166"/>
                </a:cxn>
                <a:cxn ang="0">
                  <a:pos x="7" y="163"/>
                </a:cxn>
                <a:cxn ang="0">
                  <a:pos x="8" y="168"/>
                </a:cxn>
                <a:cxn ang="0">
                  <a:pos x="14" y="193"/>
                </a:cxn>
                <a:cxn ang="0">
                  <a:pos x="25" y="166"/>
                </a:cxn>
              </a:cxnLst>
              <a:rect l="0" t="0" r="r" b="b"/>
              <a:pathLst>
                <a:path w="193" h="193">
                  <a:moveTo>
                    <a:pt x="182" y="21"/>
                  </a:moveTo>
                  <a:cubicBezTo>
                    <a:pt x="180" y="18"/>
                    <a:pt x="176" y="23"/>
                    <a:pt x="171" y="24"/>
                  </a:cubicBezTo>
                  <a:cubicBezTo>
                    <a:pt x="166" y="25"/>
                    <a:pt x="150" y="12"/>
                    <a:pt x="146" y="6"/>
                  </a:cubicBezTo>
                  <a:cubicBezTo>
                    <a:pt x="142" y="0"/>
                    <a:pt x="136" y="5"/>
                    <a:pt x="139" y="9"/>
                  </a:cubicBezTo>
                  <a:cubicBezTo>
                    <a:pt x="142" y="13"/>
                    <a:pt x="138" y="15"/>
                    <a:pt x="138" y="21"/>
                  </a:cubicBezTo>
                  <a:cubicBezTo>
                    <a:pt x="138" y="27"/>
                    <a:pt x="134" y="27"/>
                    <a:pt x="135" y="31"/>
                  </a:cubicBezTo>
                  <a:cubicBezTo>
                    <a:pt x="136" y="35"/>
                    <a:pt x="130" y="34"/>
                    <a:pt x="126" y="35"/>
                  </a:cubicBezTo>
                  <a:cubicBezTo>
                    <a:pt x="122" y="35"/>
                    <a:pt x="126" y="39"/>
                    <a:pt x="121" y="41"/>
                  </a:cubicBezTo>
                  <a:cubicBezTo>
                    <a:pt x="117" y="43"/>
                    <a:pt x="117" y="47"/>
                    <a:pt x="119" y="48"/>
                  </a:cubicBezTo>
                  <a:cubicBezTo>
                    <a:pt x="122" y="49"/>
                    <a:pt x="120" y="54"/>
                    <a:pt x="119" y="57"/>
                  </a:cubicBezTo>
                  <a:cubicBezTo>
                    <a:pt x="119" y="60"/>
                    <a:pt x="122" y="57"/>
                    <a:pt x="125" y="54"/>
                  </a:cubicBezTo>
                  <a:cubicBezTo>
                    <a:pt x="128" y="51"/>
                    <a:pt x="130" y="56"/>
                    <a:pt x="131" y="53"/>
                  </a:cubicBezTo>
                  <a:cubicBezTo>
                    <a:pt x="132" y="50"/>
                    <a:pt x="124" y="48"/>
                    <a:pt x="124" y="45"/>
                  </a:cubicBezTo>
                  <a:cubicBezTo>
                    <a:pt x="125" y="41"/>
                    <a:pt x="130" y="46"/>
                    <a:pt x="134" y="44"/>
                  </a:cubicBezTo>
                  <a:cubicBezTo>
                    <a:pt x="138" y="42"/>
                    <a:pt x="146" y="43"/>
                    <a:pt x="151" y="48"/>
                  </a:cubicBezTo>
                  <a:cubicBezTo>
                    <a:pt x="156" y="52"/>
                    <a:pt x="157" y="50"/>
                    <a:pt x="158" y="45"/>
                  </a:cubicBezTo>
                  <a:cubicBezTo>
                    <a:pt x="159" y="40"/>
                    <a:pt x="167" y="37"/>
                    <a:pt x="174" y="37"/>
                  </a:cubicBezTo>
                  <a:cubicBezTo>
                    <a:pt x="182" y="37"/>
                    <a:pt x="183" y="34"/>
                    <a:pt x="180" y="32"/>
                  </a:cubicBezTo>
                  <a:cubicBezTo>
                    <a:pt x="178" y="30"/>
                    <a:pt x="193" y="21"/>
                    <a:pt x="193" y="18"/>
                  </a:cubicBezTo>
                  <a:cubicBezTo>
                    <a:pt x="192" y="15"/>
                    <a:pt x="185" y="24"/>
                    <a:pt x="182" y="21"/>
                  </a:cubicBezTo>
                  <a:close/>
                  <a:moveTo>
                    <a:pt x="121" y="67"/>
                  </a:moveTo>
                  <a:cubicBezTo>
                    <a:pt x="118" y="68"/>
                    <a:pt x="115" y="79"/>
                    <a:pt x="119" y="82"/>
                  </a:cubicBezTo>
                  <a:cubicBezTo>
                    <a:pt x="123" y="85"/>
                    <a:pt x="113" y="90"/>
                    <a:pt x="113" y="97"/>
                  </a:cubicBezTo>
                  <a:cubicBezTo>
                    <a:pt x="114" y="103"/>
                    <a:pt x="107" y="103"/>
                    <a:pt x="106" y="108"/>
                  </a:cubicBezTo>
                  <a:cubicBezTo>
                    <a:pt x="105" y="112"/>
                    <a:pt x="102" y="111"/>
                    <a:pt x="96" y="116"/>
                  </a:cubicBezTo>
                  <a:cubicBezTo>
                    <a:pt x="90" y="120"/>
                    <a:pt x="87" y="115"/>
                    <a:pt x="89" y="112"/>
                  </a:cubicBezTo>
                  <a:cubicBezTo>
                    <a:pt x="90" y="109"/>
                    <a:pt x="80" y="114"/>
                    <a:pt x="80" y="121"/>
                  </a:cubicBezTo>
                  <a:cubicBezTo>
                    <a:pt x="81" y="128"/>
                    <a:pt x="71" y="129"/>
                    <a:pt x="73" y="132"/>
                  </a:cubicBezTo>
                  <a:cubicBezTo>
                    <a:pt x="76" y="136"/>
                    <a:pt x="66" y="138"/>
                    <a:pt x="66" y="135"/>
                  </a:cubicBezTo>
                  <a:cubicBezTo>
                    <a:pt x="67" y="132"/>
                    <a:pt x="60" y="133"/>
                    <a:pt x="53" y="136"/>
                  </a:cubicBezTo>
                  <a:cubicBezTo>
                    <a:pt x="45" y="139"/>
                    <a:pt x="40" y="133"/>
                    <a:pt x="36" y="137"/>
                  </a:cubicBezTo>
                  <a:cubicBezTo>
                    <a:pt x="32" y="142"/>
                    <a:pt x="24" y="149"/>
                    <a:pt x="19" y="150"/>
                  </a:cubicBezTo>
                  <a:cubicBezTo>
                    <a:pt x="13" y="151"/>
                    <a:pt x="16" y="158"/>
                    <a:pt x="19" y="157"/>
                  </a:cubicBezTo>
                  <a:cubicBezTo>
                    <a:pt x="23" y="155"/>
                    <a:pt x="29" y="157"/>
                    <a:pt x="31" y="154"/>
                  </a:cubicBezTo>
                  <a:cubicBezTo>
                    <a:pt x="33" y="151"/>
                    <a:pt x="49" y="147"/>
                    <a:pt x="59" y="147"/>
                  </a:cubicBezTo>
                  <a:cubicBezTo>
                    <a:pt x="69" y="147"/>
                    <a:pt x="63" y="152"/>
                    <a:pt x="64" y="157"/>
                  </a:cubicBezTo>
                  <a:cubicBezTo>
                    <a:pt x="65" y="162"/>
                    <a:pt x="73" y="161"/>
                    <a:pt x="77" y="156"/>
                  </a:cubicBezTo>
                  <a:cubicBezTo>
                    <a:pt x="82" y="151"/>
                    <a:pt x="85" y="152"/>
                    <a:pt x="81" y="149"/>
                  </a:cubicBezTo>
                  <a:cubicBezTo>
                    <a:pt x="78" y="146"/>
                    <a:pt x="82" y="143"/>
                    <a:pt x="85" y="147"/>
                  </a:cubicBezTo>
                  <a:cubicBezTo>
                    <a:pt x="87" y="151"/>
                    <a:pt x="96" y="151"/>
                    <a:pt x="99" y="146"/>
                  </a:cubicBezTo>
                  <a:cubicBezTo>
                    <a:pt x="102" y="141"/>
                    <a:pt x="103" y="147"/>
                    <a:pt x="107" y="147"/>
                  </a:cubicBezTo>
                  <a:cubicBezTo>
                    <a:pt x="111" y="146"/>
                    <a:pt x="114" y="136"/>
                    <a:pt x="114" y="140"/>
                  </a:cubicBezTo>
                  <a:cubicBezTo>
                    <a:pt x="114" y="144"/>
                    <a:pt x="121" y="143"/>
                    <a:pt x="125" y="138"/>
                  </a:cubicBezTo>
                  <a:cubicBezTo>
                    <a:pt x="129" y="134"/>
                    <a:pt x="125" y="126"/>
                    <a:pt x="128" y="122"/>
                  </a:cubicBezTo>
                  <a:cubicBezTo>
                    <a:pt x="130" y="118"/>
                    <a:pt x="133" y="110"/>
                    <a:pt x="130" y="105"/>
                  </a:cubicBezTo>
                  <a:cubicBezTo>
                    <a:pt x="128" y="100"/>
                    <a:pt x="136" y="97"/>
                    <a:pt x="141" y="93"/>
                  </a:cubicBezTo>
                  <a:cubicBezTo>
                    <a:pt x="145" y="89"/>
                    <a:pt x="136" y="69"/>
                    <a:pt x="135" y="63"/>
                  </a:cubicBezTo>
                  <a:cubicBezTo>
                    <a:pt x="135" y="57"/>
                    <a:pt x="124" y="65"/>
                    <a:pt x="121" y="67"/>
                  </a:cubicBezTo>
                  <a:close/>
                  <a:moveTo>
                    <a:pt x="48" y="153"/>
                  </a:moveTo>
                  <a:cubicBezTo>
                    <a:pt x="46" y="157"/>
                    <a:pt x="42" y="155"/>
                    <a:pt x="37" y="156"/>
                  </a:cubicBezTo>
                  <a:cubicBezTo>
                    <a:pt x="32" y="157"/>
                    <a:pt x="32" y="170"/>
                    <a:pt x="35" y="171"/>
                  </a:cubicBezTo>
                  <a:cubicBezTo>
                    <a:pt x="38" y="172"/>
                    <a:pt x="41" y="172"/>
                    <a:pt x="42" y="168"/>
                  </a:cubicBezTo>
                  <a:cubicBezTo>
                    <a:pt x="43" y="164"/>
                    <a:pt x="48" y="163"/>
                    <a:pt x="51" y="165"/>
                  </a:cubicBezTo>
                  <a:cubicBezTo>
                    <a:pt x="55" y="166"/>
                    <a:pt x="59" y="160"/>
                    <a:pt x="59" y="155"/>
                  </a:cubicBezTo>
                  <a:cubicBezTo>
                    <a:pt x="59" y="150"/>
                    <a:pt x="49" y="150"/>
                    <a:pt x="48" y="153"/>
                  </a:cubicBezTo>
                  <a:close/>
                  <a:moveTo>
                    <a:pt x="25" y="166"/>
                  </a:moveTo>
                  <a:cubicBezTo>
                    <a:pt x="25" y="163"/>
                    <a:pt x="17" y="164"/>
                    <a:pt x="17" y="161"/>
                  </a:cubicBezTo>
                  <a:cubicBezTo>
                    <a:pt x="17" y="158"/>
                    <a:pt x="12" y="159"/>
                    <a:pt x="7" y="163"/>
                  </a:cubicBezTo>
                  <a:cubicBezTo>
                    <a:pt x="2" y="167"/>
                    <a:pt x="0" y="167"/>
                    <a:pt x="2" y="171"/>
                  </a:cubicBezTo>
                  <a:cubicBezTo>
                    <a:pt x="4" y="175"/>
                    <a:pt x="7" y="171"/>
                    <a:pt x="8" y="168"/>
                  </a:cubicBezTo>
                  <a:cubicBezTo>
                    <a:pt x="10" y="164"/>
                    <a:pt x="13" y="173"/>
                    <a:pt x="10" y="179"/>
                  </a:cubicBezTo>
                  <a:cubicBezTo>
                    <a:pt x="7" y="185"/>
                    <a:pt x="10" y="193"/>
                    <a:pt x="14" y="193"/>
                  </a:cubicBezTo>
                  <a:cubicBezTo>
                    <a:pt x="18" y="192"/>
                    <a:pt x="22" y="180"/>
                    <a:pt x="27" y="174"/>
                  </a:cubicBezTo>
                  <a:cubicBezTo>
                    <a:pt x="32" y="167"/>
                    <a:pt x="25" y="170"/>
                    <a:pt x="25" y="166"/>
                  </a:cubicBezTo>
                  <a:close/>
                </a:path>
              </a:pathLst>
            </a:custGeom>
            <a:solidFill>
              <a:srgbClr val="FFC000">
                <a:alpha val="59000"/>
              </a:srgbClr>
            </a:solidFill>
            <a:ln w="15875" cap="rnd">
              <a:solidFill>
                <a:schemeClr val="bg1">
                  <a:alpha val="43000"/>
                </a:scheme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sp>
          <p:nvSpPr>
            <p:cNvPr id="111" name="Freeform 142">
              <a:extLst/>
            </p:cNvPr>
            <p:cNvSpPr>
              <a:spLocks noEditPoints="1"/>
            </p:cNvSpPr>
            <p:nvPr/>
          </p:nvSpPr>
          <p:spPr bwMode="auto">
            <a:xfrm>
              <a:off x="3237191" y="2518049"/>
              <a:ext cx="1820387" cy="1261986"/>
            </a:xfrm>
            <a:custGeom>
              <a:avLst/>
              <a:gdLst/>
              <a:ahLst/>
              <a:cxnLst>
                <a:cxn ang="0">
                  <a:pos x="643" y="87"/>
                </a:cxn>
                <a:cxn ang="0">
                  <a:pos x="610" y="63"/>
                </a:cxn>
                <a:cxn ang="0">
                  <a:pos x="583" y="26"/>
                </a:cxn>
                <a:cxn ang="0">
                  <a:pos x="544" y="1"/>
                </a:cxn>
                <a:cxn ang="0">
                  <a:pos x="517" y="21"/>
                </a:cxn>
                <a:cxn ang="0">
                  <a:pos x="495" y="54"/>
                </a:cxn>
                <a:cxn ang="0">
                  <a:pos x="461" y="73"/>
                </a:cxn>
                <a:cxn ang="0">
                  <a:pos x="482" y="86"/>
                </a:cxn>
                <a:cxn ang="0">
                  <a:pos x="481" y="105"/>
                </a:cxn>
                <a:cxn ang="0">
                  <a:pos x="422" y="126"/>
                </a:cxn>
                <a:cxn ang="0">
                  <a:pos x="380" y="162"/>
                </a:cxn>
                <a:cxn ang="0">
                  <a:pos x="315" y="166"/>
                </a:cxn>
                <a:cxn ang="0">
                  <a:pos x="241" y="156"/>
                </a:cxn>
                <a:cxn ang="0">
                  <a:pos x="210" y="125"/>
                </a:cxn>
                <a:cxn ang="0">
                  <a:pos x="182" y="90"/>
                </a:cxn>
                <a:cxn ang="0">
                  <a:pos x="153" y="65"/>
                </a:cxn>
                <a:cxn ang="0">
                  <a:pos x="137" y="76"/>
                </a:cxn>
                <a:cxn ang="0">
                  <a:pos x="111" y="96"/>
                </a:cxn>
                <a:cxn ang="0">
                  <a:pos x="88" y="121"/>
                </a:cxn>
                <a:cxn ang="0">
                  <a:pos x="78" y="150"/>
                </a:cxn>
                <a:cxn ang="0">
                  <a:pos x="52" y="175"/>
                </a:cxn>
                <a:cxn ang="0">
                  <a:pos x="19" y="186"/>
                </a:cxn>
                <a:cxn ang="0">
                  <a:pos x="0" y="200"/>
                </a:cxn>
                <a:cxn ang="0">
                  <a:pos x="15" y="232"/>
                </a:cxn>
                <a:cxn ang="0">
                  <a:pos x="39" y="254"/>
                </a:cxn>
                <a:cxn ang="0">
                  <a:pos x="59" y="247"/>
                </a:cxn>
                <a:cxn ang="0">
                  <a:pos x="56" y="276"/>
                </a:cxn>
                <a:cxn ang="0">
                  <a:pos x="56" y="304"/>
                </a:cxn>
                <a:cxn ang="0">
                  <a:pos x="77" y="322"/>
                </a:cxn>
                <a:cxn ang="0">
                  <a:pos x="138" y="347"/>
                </a:cxn>
                <a:cxn ang="0">
                  <a:pos x="162" y="353"/>
                </a:cxn>
                <a:cxn ang="0">
                  <a:pos x="183" y="347"/>
                </a:cxn>
                <a:cxn ang="0">
                  <a:pos x="210" y="340"/>
                </a:cxn>
                <a:cxn ang="0">
                  <a:pos x="243" y="340"/>
                </a:cxn>
                <a:cxn ang="0">
                  <a:pos x="261" y="352"/>
                </a:cxn>
                <a:cxn ang="0">
                  <a:pos x="256" y="395"/>
                </a:cxn>
                <a:cxn ang="0">
                  <a:pos x="274" y="419"/>
                </a:cxn>
                <a:cxn ang="0">
                  <a:pos x="298" y="430"/>
                </a:cxn>
                <a:cxn ang="0">
                  <a:pos x="316" y="412"/>
                </a:cxn>
                <a:cxn ang="0">
                  <a:pos x="352" y="410"/>
                </a:cxn>
                <a:cxn ang="0">
                  <a:pos x="375" y="425"/>
                </a:cxn>
                <a:cxn ang="0">
                  <a:pos x="393" y="440"/>
                </a:cxn>
                <a:cxn ang="0">
                  <a:pos x="445" y="413"/>
                </a:cxn>
                <a:cxn ang="0">
                  <a:pos x="484" y="392"/>
                </a:cxn>
                <a:cxn ang="0">
                  <a:pos x="504" y="368"/>
                </a:cxn>
                <a:cxn ang="0">
                  <a:pos x="523" y="345"/>
                </a:cxn>
                <a:cxn ang="0">
                  <a:pos x="527" y="323"/>
                </a:cxn>
                <a:cxn ang="0">
                  <a:pos x="522" y="306"/>
                </a:cxn>
                <a:cxn ang="0">
                  <a:pos x="519" y="290"/>
                </a:cxn>
                <a:cxn ang="0">
                  <a:pos x="505" y="252"/>
                </a:cxn>
                <a:cxn ang="0">
                  <a:pos x="536" y="234"/>
                </a:cxn>
                <a:cxn ang="0">
                  <a:pos x="496" y="223"/>
                </a:cxn>
                <a:cxn ang="0">
                  <a:pos x="512" y="192"/>
                </a:cxn>
                <a:cxn ang="0">
                  <a:pos x="529" y="208"/>
                </a:cxn>
                <a:cxn ang="0">
                  <a:pos x="580" y="179"/>
                </a:cxn>
                <a:cxn ang="0">
                  <a:pos x="606" y="168"/>
                </a:cxn>
                <a:cxn ang="0">
                  <a:pos x="633" y="157"/>
                </a:cxn>
                <a:cxn ang="0">
                  <a:pos x="636" y="127"/>
                </a:cxn>
                <a:cxn ang="0">
                  <a:pos x="667" y="107"/>
                </a:cxn>
                <a:cxn ang="0">
                  <a:pos x="516" y="418"/>
                </a:cxn>
                <a:cxn ang="0">
                  <a:pos x="380" y="460"/>
                </a:cxn>
              </a:cxnLst>
              <a:rect l="0" t="0" r="r" b="b"/>
              <a:pathLst>
                <a:path w="677" h="469">
                  <a:moveTo>
                    <a:pt x="673" y="83"/>
                  </a:moveTo>
                  <a:cubicBezTo>
                    <a:pt x="673" y="77"/>
                    <a:pt x="666" y="79"/>
                    <a:pt x="664" y="81"/>
                  </a:cubicBezTo>
                  <a:cubicBezTo>
                    <a:pt x="662" y="83"/>
                    <a:pt x="655" y="81"/>
                    <a:pt x="653" y="85"/>
                  </a:cubicBezTo>
                  <a:cubicBezTo>
                    <a:pt x="651" y="89"/>
                    <a:pt x="648" y="87"/>
                    <a:pt x="643" y="87"/>
                  </a:cubicBezTo>
                  <a:cubicBezTo>
                    <a:pt x="638" y="88"/>
                    <a:pt x="632" y="86"/>
                    <a:pt x="632" y="83"/>
                  </a:cubicBezTo>
                  <a:cubicBezTo>
                    <a:pt x="632" y="80"/>
                    <a:pt x="629" y="77"/>
                    <a:pt x="630" y="73"/>
                  </a:cubicBezTo>
                  <a:cubicBezTo>
                    <a:pt x="630" y="70"/>
                    <a:pt x="625" y="71"/>
                    <a:pt x="622" y="68"/>
                  </a:cubicBezTo>
                  <a:cubicBezTo>
                    <a:pt x="618" y="65"/>
                    <a:pt x="612" y="62"/>
                    <a:pt x="610" y="63"/>
                  </a:cubicBezTo>
                  <a:cubicBezTo>
                    <a:pt x="609" y="64"/>
                    <a:pt x="605" y="59"/>
                    <a:pt x="599" y="59"/>
                  </a:cubicBezTo>
                  <a:cubicBezTo>
                    <a:pt x="594" y="59"/>
                    <a:pt x="594" y="55"/>
                    <a:pt x="595" y="53"/>
                  </a:cubicBezTo>
                  <a:cubicBezTo>
                    <a:pt x="596" y="50"/>
                    <a:pt x="590" y="43"/>
                    <a:pt x="589" y="39"/>
                  </a:cubicBezTo>
                  <a:cubicBezTo>
                    <a:pt x="588" y="35"/>
                    <a:pt x="584" y="34"/>
                    <a:pt x="583" y="26"/>
                  </a:cubicBezTo>
                  <a:cubicBezTo>
                    <a:pt x="581" y="17"/>
                    <a:pt x="576" y="19"/>
                    <a:pt x="577" y="15"/>
                  </a:cubicBezTo>
                  <a:cubicBezTo>
                    <a:pt x="578" y="11"/>
                    <a:pt x="572" y="9"/>
                    <a:pt x="570" y="7"/>
                  </a:cubicBezTo>
                  <a:cubicBezTo>
                    <a:pt x="568" y="5"/>
                    <a:pt x="561" y="6"/>
                    <a:pt x="556" y="3"/>
                  </a:cubicBezTo>
                  <a:cubicBezTo>
                    <a:pt x="551" y="0"/>
                    <a:pt x="548" y="2"/>
                    <a:pt x="544" y="1"/>
                  </a:cubicBezTo>
                  <a:cubicBezTo>
                    <a:pt x="539" y="0"/>
                    <a:pt x="528" y="2"/>
                    <a:pt x="527" y="2"/>
                  </a:cubicBezTo>
                  <a:cubicBezTo>
                    <a:pt x="526" y="2"/>
                    <a:pt x="517" y="1"/>
                    <a:pt x="513" y="7"/>
                  </a:cubicBezTo>
                  <a:cubicBezTo>
                    <a:pt x="508" y="13"/>
                    <a:pt x="512" y="13"/>
                    <a:pt x="514" y="13"/>
                  </a:cubicBezTo>
                  <a:cubicBezTo>
                    <a:pt x="516" y="13"/>
                    <a:pt x="517" y="19"/>
                    <a:pt x="517" y="21"/>
                  </a:cubicBezTo>
                  <a:cubicBezTo>
                    <a:pt x="517" y="23"/>
                    <a:pt x="514" y="26"/>
                    <a:pt x="512" y="27"/>
                  </a:cubicBezTo>
                  <a:cubicBezTo>
                    <a:pt x="510" y="27"/>
                    <a:pt x="506" y="35"/>
                    <a:pt x="505" y="37"/>
                  </a:cubicBezTo>
                  <a:cubicBezTo>
                    <a:pt x="504" y="40"/>
                    <a:pt x="499" y="47"/>
                    <a:pt x="500" y="49"/>
                  </a:cubicBezTo>
                  <a:cubicBezTo>
                    <a:pt x="500" y="51"/>
                    <a:pt x="497" y="54"/>
                    <a:pt x="495" y="54"/>
                  </a:cubicBezTo>
                  <a:cubicBezTo>
                    <a:pt x="492" y="54"/>
                    <a:pt x="486" y="59"/>
                    <a:pt x="484" y="60"/>
                  </a:cubicBezTo>
                  <a:cubicBezTo>
                    <a:pt x="482" y="60"/>
                    <a:pt x="474" y="59"/>
                    <a:pt x="473" y="57"/>
                  </a:cubicBezTo>
                  <a:cubicBezTo>
                    <a:pt x="473" y="56"/>
                    <a:pt x="472" y="55"/>
                    <a:pt x="471" y="55"/>
                  </a:cubicBezTo>
                  <a:cubicBezTo>
                    <a:pt x="461" y="73"/>
                    <a:pt x="461" y="73"/>
                    <a:pt x="461" y="73"/>
                  </a:cubicBezTo>
                  <a:cubicBezTo>
                    <a:pt x="461" y="78"/>
                    <a:pt x="461" y="78"/>
                    <a:pt x="461" y="78"/>
                  </a:cubicBezTo>
                  <a:cubicBezTo>
                    <a:pt x="461" y="78"/>
                    <a:pt x="455" y="80"/>
                    <a:pt x="459" y="84"/>
                  </a:cubicBezTo>
                  <a:cubicBezTo>
                    <a:pt x="464" y="89"/>
                    <a:pt x="464" y="85"/>
                    <a:pt x="471" y="85"/>
                  </a:cubicBezTo>
                  <a:cubicBezTo>
                    <a:pt x="477" y="85"/>
                    <a:pt x="480" y="90"/>
                    <a:pt x="482" y="86"/>
                  </a:cubicBezTo>
                  <a:cubicBezTo>
                    <a:pt x="483" y="83"/>
                    <a:pt x="489" y="81"/>
                    <a:pt x="493" y="85"/>
                  </a:cubicBezTo>
                  <a:cubicBezTo>
                    <a:pt x="496" y="89"/>
                    <a:pt x="508" y="97"/>
                    <a:pt x="507" y="100"/>
                  </a:cubicBezTo>
                  <a:cubicBezTo>
                    <a:pt x="507" y="104"/>
                    <a:pt x="500" y="103"/>
                    <a:pt x="496" y="102"/>
                  </a:cubicBezTo>
                  <a:cubicBezTo>
                    <a:pt x="491" y="100"/>
                    <a:pt x="485" y="105"/>
                    <a:pt x="481" y="105"/>
                  </a:cubicBezTo>
                  <a:cubicBezTo>
                    <a:pt x="477" y="105"/>
                    <a:pt x="472" y="106"/>
                    <a:pt x="467" y="110"/>
                  </a:cubicBezTo>
                  <a:cubicBezTo>
                    <a:pt x="463" y="115"/>
                    <a:pt x="464" y="119"/>
                    <a:pt x="457" y="120"/>
                  </a:cubicBezTo>
                  <a:cubicBezTo>
                    <a:pt x="451" y="121"/>
                    <a:pt x="448" y="120"/>
                    <a:pt x="440" y="125"/>
                  </a:cubicBezTo>
                  <a:cubicBezTo>
                    <a:pt x="433" y="130"/>
                    <a:pt x="425" y="128"/>
                    <a:pt x="422" y="126"/>
                  </a:cubicBezTo>
                  <a:cubicBezTo>
                    <a:pt x="419" y="125"/>
                    <a:pt x="414" y="124"/>
                    <a:pt x="411" y="129"/>
                  </a:cubicBezTo>
                  <a:cubicBezTo>
                    <a:pt x="408" y="134"/>
                    <a:pt x="415" y="137"/>
                    <a:pt x="414" y="142"/>
                  </a:cubicBezTo>
                  <a:cubicBezTo>
                    <a:pt x="414" y="148"/>
                    <a:pt x="406" y="147"/>
                    <a:pt x="400" y="153"/>
                  </a:cubicBezTo>
                  <a:cubicBezTo>
                    <a:pt x="395" y="160"/>
                    <a:pt x="385" y="163"/>
                    <a:pt x="380" y="162"/>
                  </a:cubicBezTo>
                  <a:cubicBezTo>
                    <a:pt x="375" y="161"/>
                    <a:pt x="364" y="158"/>
                    <a:pt x="355" y="163"/>
                  </a:cubicBezTo>
                  <a:cubicBezTo>
                    <a:pt x="345" y="167"/>
                    <a:pt x="339" y="174"/>
                    <a:pt x="335" y="173"/>
                  </a:cubicBezTo>
                  <a:cubicBezTo>
                    <a:pt x="332" y="172"/>
                    <a:pt x="332" y="168"/>
                    <a:pt x="326" y="169"/>
                  </a:cubicBezTo>
                  <a:cubicBezTo>
                    <a:pt x="321" y="169"/>
                    <a:pt x="318" y="168"/>
                    <a:pt x="315" y="166"/>
                  </a:cubicBezTo>
                  <a:cubicBezTo>
                    <a:pt x="311" y="163"/>
                    <a:pt x="308" y="167"/>
                    <a:pt x="302" y="163"/>
                  </a:cubicBezTo>
                  <a:cubicBezTo>
                    <a:pt x="297" y="158"/>
                    <a:pt x="286" y="159"/>
                    <a:pt x="282" y="158"/>
                  </a:cubicBezTo>
                  <a:cubicBezTo>
                    <a:pt x="278" y="158"/>
                    <a:pt x="261" y="158"/>
                    <a:pt x="255" y="158"/>
                  </a:cubicBezTo>
                  <a:cubicBezTo>
                    <a:pt x="249" y="157"/>
                    <a:pt x="241" y="159"/>
                    <a:pt x="241" y="156"/>
                  </a:cubicBezTo>
                  <a:cubicBezTo>
                    <a:pt x="240" y="153"/>
                    <a:pt x="236" y="151"/>
                    <a:pt x="234" y="145"/>
                  </a:cubicBezTo>
                  <a:cubicBezTo>
                    <a:pt x="233" y="138"/>
                    <a:pt x="229" y="136"/>
                    <a:pt x="225" y="135"/>
                  </a:cubicBezTo>
                  <a:cubicBezTo>
                    <a:pt x="222" y="134"/>
                    <a:pt x="221" y="131"/>
                    <a:pt x="218" y="130"/>
                  </a:cubicBezTo>
                  <a:cubicBezTo>
                    <a:pt x="217" y="130"/>
                    <a:pt x="215" y="125"/>
                    <a:pt x="210" y="125"/>
                  </a:cubicBezTo>
                  <a:cubicBezTo>
                    <a:pt x="205" y="125"/>
                    <a:pt x="187" y="123"/>
                    <a:pt x="184" y="119"/>
                  </a:cubicBezTo>
                  <a:cubicBezTo>
                    <a:pt x="182" y="115"/>
                    <a:pt x="187" y="114"/>
                    <a:pt x="187" y="109"/>
                  </a:cubicBezTo>
                  <a:cubicBezTo>
                    <a:pt x="187" y="105"/>
                    <a:pt x="190" y="100"/>
                    <a:pt x="188" y="98"/>
                  </a:cubicBezTo>
                  <a:cubicBezTo>
                    <a:pt x="186" y="97"/>
                    <a:pt x="182" y="93"/>
                    <a:pt x="182" y="90"/>
                  </a:cubicBezTo>
                  <a:cubicBezTo>
                    <a:pt x="181" y="86"/>
                    <a:pt x="176" y="82"/>
                    <a:pt x="172" y="82"/>
                  </a:cubicBezTo>
                  <a:cubicBezTo>
                    <a:pt x="168" y="82"/>
                    <a:pt x="165" y="79"/>
                    <a:pt x="162" y="76"/>
                  </a:cubicBezTo>
                  <a:cubicBezTo>
                    <a:pt x="158" y="73"/>
                    <a:pt x="155" y="73"/>
                    <a:pt x="154" y="66"/>
                  </a:cubicBezTo>
                  <a:cubicBezTo>
                    <a:pt x="154" y="65"/>
                    <a:pt x="153" y="65"/>
                    <a:pt x="153" y="65"/>
                  </a:cubicBezTo>
                  <a:cubicBezTo>
                    <a:pt x="152" y="64"/>
                    <a:pt x="150" y="64"/>
                    <a:pt x="149" y="64"/>
                  </a:cubicBezTo>
                  <a:cubicBezTo>
                    <a:pt x="148" y="64"/>
                    <a:pt x="147" y="63"/>
                    <a:pt x="146" y="62"/>
                  </a:cubicBezTo>
                  <a:cubicBezTo>
                    <a:pt x="145" y="65"/>
                    <a:pt x="142" y="67"/>
                    <a:pt x="142" y="69"/>
                  </a:cubicBezTo>
                  <a:cubicBezTo>
                    <a:pt x="142" y="72"/>
                    <a:pt x="141" y="76"/>
                    <a:pt x="137" y="76"/>
                  </a:cubicBezTo>
                  <a:cubicBezTo>
                    <a:pt x="134" y="76"/>
                    <a:pt x="130" y="78"/>
                    <a:pt x="130" y="84"/>
                  </a:cubicBezTo>
                  <a:cubicBezTo>
                    <a:pt x="130" y="90"/>
                    <a:pt x="133" y="91"/>
                    <a:pt x="132" y="93"/>
                  </a:cubicBezTo>
                  <a:cubicBezTo>
                    <a:pt x="130" y="96"/>
                    <a:pt x="123" y="98"/>
                    <a:pt x="121" y="97"/>
                  </a:cubicBezTo>
                  <a:cubicBezTo>
                    <a:pt x="119" y="96"/>
                    <a:pt x="114" y="97"/>
                    <a:pt x="111" y="96"/>
                  </a:cubicBezTo>
                  <a:cubicBezTo>
                    <a:pt x="107" y="96"/>
                    <a:pt x="104" y="91"/>
                    <a:pt x="103" y="96"/>
                  </a:cubicBezTo>
                  <a:cubicBezTo>
                    <a:pt x="102" y="101"/>
                    <a:pt x="94" y="116"/>
                    <a:pt x="96" y="118"/>
                  </a:cubicBezTo>
                  <a:cubicBezTo>
                    <a:pt x="98" y="119"/>
                    <a:pt x="99" y="123"/>
                    <a:pt x="96" y="123"/>
                  </a:cubicBezTo>
                  <a:cubicBezTo>
                    <a:pt x="93" y="123"/>
                    <a:pt x="90" y="123"/>
                    <a:pt x="88" y="121"/>
                  </a:cubicBezTo>
                  <a:cubicBezTo>
                    <a:pt x="86" y="119"/>
                    <a:pt x="81" y="123"/>
                    <a:pt x="77" y="123"/>
                  </a:cubicBezTo>
                  <a:cubicBezTo>
                    <a:pt x="76" y="123"/>
                    <a:pt x="68" y="126"/>
                    <a:pt x="71" y="128"/>
                  </a:cubicBezTo>
                  <a:cubicBezTo>
                    <a:pt x="73" y="129"/>
                    <a:pt x="73" y="135"/>
                    <a:pt x="73" y="137"/>
                  </a:cubicBezTo>
                  <a:cubicBezTo>
                    <a:pt x="73" y="140"/>
                    <a:pt x="79" y="147"/>
                    <a:pt x="78" y="150"/>
                  </a:cubicBezTo>
                  <a:cubicBezTo>
                    <a:pt x="77" y="152"/>
                    <a:pt x="72" y="155"/>
                    <a:pt x="72" y="158"/>
                  </a:cubicBezTo>
                  <a:cubicBezTo>
                    <a:pt x="72" y="162"/>
                    <a:pt x="73" y="165"/>
                    <a:pt x="71" y="165"/>
                  </a:cubicBezTo>
                  <a:cubicBezTo>
                    <a:pt x="69" y="166"/>
                    <a:pt x="64" y="168"/>
                    <a:pt x="61" y="170"/>
                  </a:cubicBezTo>
                  <a:cubicBezTo>
                    <a:pt x="58" y="172"/>
                    <a:pt x="54" y="172"/>
                    <a:pt x="52" y="175"/>
                  </a:cubicBezTo>
                  <a:cubicBezTo>
                    <a:pt x="51" y="178"/>
                    <a:pt x="49" y="181"/>
                    <a:pt x="43" y="180"/>
                  </a:cubicBezTo>
                  <a:cubicBezTo>
                    <a:pt x="39" y="180"/>
                    <a:pt x="37" y="179"/>
                    <a:pt x="33" y="183"/>
                  </a:cubicBezTo>
                  <a:cubicBezTo>
                    <a:pt x="30" y="188"/>
                    <a:pt x="29" y="186"/>
                    <a:pt x="26" y="188"/>
                  </a:cubicBezTo>
                  <a:cubicBezTo>
                    <a:pt x="24" y="190"/>
                    <a:pt x="21" y="186"/>
                    <a:pt x="19" y="186"/>
                  </a:cubicBezTo>
                  <a:cubicBezTo>
                    <a:pt x="17" y="185"/>
                    <a:pt x="15" y="188"/>
                    <a:pt x="13" y="188"/>
                  </a:cubicBezTo>
                  <a:cubicBezTo>
                    <a:pt x="11" y="188"/>
                    <a:pt x="9" y="191"/>
                    <a:pt x="6" y="192"/>
                  </a:cubicBezTo>
                  <a:cubicBezTo>
                    <a:pt x="4" y="193"/>
                    <a:pt x="1" y="192"/>
                    <a:pt x="1" y="195"/>
                  </a:cubicBezTo>
                  <a:cubicBezTo>
                    <a:pt x="1" y="197"/>
                    <a:pt x="1" y="199"/>
                    <a:pt x="0" y="200"/>
                  </a:cubicBezTo>
                  <a:cubicBezTo>
                    <a:pt x="0" y="200"/>
                    <a:pt x="0" y="200"/>
                    <a:pt x="0" y="200"/>
                  </a:cubicBezTo>
                  <a:cubicBezTo>
                    <a:pt x="1" y="210"/>
                    <a:pt x="1" y="210"/>
                    <a:pt x="1" y="210"/>
                  </a:cubicBezTo>
                  <a:cubicBezTo>
                    <a:pt x="1" y="210"/>
                    <a:pt x="12" y="214"/>
                    <a:pt x="12" y="217"/>
                  </a:cubicBezTo>
                  <a:cubicBezTo>
                    <a:pt x="13" y="221"/>
                    <a:pt x="15" y="232"/>
                    <a:pt x="15" y="232"/>
                  </a:cubicBezTo>
                  <a:cubicBezTo>
                    <a:pt x="15" y="232"/>
                    <a:pt x="15" y="232"/>
                    <a:pt x="14" y="232"/>
                  </a:cubicBezTo>
                  <a:cubicBezTo>
                    <a:pt x="19" y="236"/>
                    <a:pt x="25" y="239"/>
                    <a:pt x="25" y="241"/>
                  </a:cubicBezTo>
                  <a:cubicBezTo>
                    <a:pt x="25" y="242"/>
                    <a:pt x="25" y="247"/>
                    <a:pt x="30" y="249"/>
                  </a:cubicBezTo>
                  <a:cubicBezTo>
                    <a:pt x="34" y="251"/>
                    <a:pt x="37" y="253"/>
                    <a:pt x="39" y="254"/>
                  </a:cubicBezTo>
                  <a:cubicBezTo>
                    <a:pt x="39" y="253"/>
                    <a:pt x="40" y="253"/>
                    <a:pt x="40" y="253"/>
                  </a:cubicBezTo>
                  <a:cubicBezTo>
                    <a:pt x="44" y="252"/>
                    <a:pt x="44" y="252"/>
                    <a:pt x="44" y="252"/>
                  </a:cubicBezTo>
                  <a:cubicBezTo>
                    <a:pt x="44" y="252"/>
                    <a:pt x="45" y="253"/>
                    <a:pt x="47" y="255"/>
                  </a:cubicBezTo>
                  <a:cubicBezTo>
                    <a:pt x="48" y="251"/>
                    <a:pt x="55" y="247"/>
                    <a:pt x="59" y="247"/>
                  </a:cubicBezTo>
                  <a:cubicBezTo>
                    <a:pt x="64" y="248"/>
                    <a:pt x="73" y="255"/>
                    <a:pt x="72" y="258"/>
                  </a:cubicBezTo>
                  <a:cubicBezTo>
                    <a:pt x="71" y="261"/>
                    <a:pt x="64" y="271"/>
                    <a:pt x="61" y="272"/>
                  </a:cubicBezTo>
                  <a:cubicBezTo>
                    <a:pt x="60" y="272"/>
                    <a:pt x="58" y="272"/>
                    <a:pt x="56" y="272"/>
                  </a:cubicBezTo>
                  <a:cubicBezTo>
                    <a:pt x="56" y="274"/>
                    <a:pt x="56" y="275"/>
                    <a:pt x="56" y="276"/>
                  </a:cubicBezTo>
                  <a:cubicBezTo>
                    <a:pt x="56" y="278"/>
                    <a:pt x="60" y="282"/>
                    <a:pt x="62" y="286"/>
                  </a:cubicBezTo>
                  <a:cubicBezTo>
                    <a:pt x="64" y="290"/>
                    <a:pt x="58" y="292"/>
                    <a:pt x="55" y="290"/>
                  </a:cubicBezTo>
                  <a:cubicBezTo>
                    <a:pt x="52" y="287"/>
                    <a:pt x="51" y="292"/>
                    <a:pt x="52" y="295"/>
                  </a:cubicBezTo>
                  <a:cubicBezTo>
                    <a:pt x="54" y="297"/>
                    <a:pt x="53" y="303"/>
                    <a:pt x="56" y="304"/>
                  </a:cubicBezTo>
                  <a:cubicBezTo>
                    <a:pt x="60" y="304"/>
                    <a:pt x="62" y="310"/>
                    <a:pt x="66" y="310"/>
                  </a:cubicBezTo>
                  <a:cubicBezTo>
                    <a:pt x="69" y="310"/>
                    <a:pt x="73" y="316"/>
                    <a:pt x="73" y="316"/>
                  </a:cubicBezTo>
                  <a:cubicBezTo>
                    <a:pt x="73" y="316"/>
                    <a:pt x="77" y="319"/>
                    <a:pt x="77" y="321"/>
                  </a:cubicBezTo>
                  <a:cubicBezTo>
                    <a:pt x="77" y="321"/>
                    <a:pt x="77" y="321"/>
                    <a:pt x="77" y="322"/>
                  </a:cubicBezTo>
                  <a:cubicBezTo>
                    <a:pt x="81" y="321"/>
                    <a:pt x="84" y="321"/>
                    <a:pt x="84" y="320"/>
                  </a:cubicBezTo>
                  <a:cubicBezTo>
                    <a:pt x="85" y="318"/>
                    <a:pt x="90" y="318"/>
                    <a:pt x="93" y="321"/>
                  </a:cubicBezTo>
                  <a:cubicBezTo>
                    <a:pt x="97" y="325"/>
                    <a:pt x="111" y="334"/>
                    <a:pt x="116" y="338"/>
                  </a:cubicBezTo>
                  <a:cubicBezTo>
                    <a:pt x="121" y="342"/>
                    <a:pt x="134" y="347"/>
                    <a:pt x="138" y="347"/>
                  </a:cubicBezTo>
                  <a:cubicBezTo>
                    <a:pt x="142" y="347"/>
                    <a:pt x="146" y="350"/>
                    <a:pt x="153" y="350"/>
                  </a:cubicBezTo>
                  <a:cubicBezTo>
                    <a:pt x="154" y="349"/>
                    <a:pt x="154" y="350"/>
                    <a:pt x="155" y="350"/>
                  </a:cubicBezTo>
                  <a:cubicBezTo>
                    <a:pt x="156" y="349"/>
                    <a:pt x="158" y="349"/>
                    <a:pt x="159" y="347"/>
                  </a:cubicBezTo>
                  <a:cubicBezTo>
                    <a:pt x="161" y="344"/>
                    <a:pt x="163" y="349"/>
                    <a:pt x="162" y="353"/>
                  </a:cubicBezTo>
                  <a:cubicBezTo>
                    <a:pt x="162" y="354"/>
                    <a:pt x="162" y="356"/>
                    <a:pt x="163" y="358"/>
                  </a:cubicBezTo>
                  <a:cubicBezTo>
                    <a:pt x="164" y="356"/>
                    <a:pt x="165" y="355"/>
                    <a:pt x="166" y="353"/>
                  </a:cubicBezTo>
                  <a:cubicBezTo>
                    <a:pt x="168" y="347"/>
                    <a:pt x="171" y="348"/>
                    <a:pt x="174" y="346"/>
                  </a:cubicBezTo>
                  <a:cubicBezTo>
                    <a:pt x="176" y="344"/>
                    <a:pt x="178" y="345"/>
                    <a:pt x="183" y="347"/>
                  </a:cubicBezTo>
                  <a:cubicBezTo>
                    <a:pt x="187" y="350"/>
                    <a:pt x="189" y="345"/>
                    <a:pt x="196" y="351"/>
                  </a:cubicBezTo>
                  <a:cubicBezTo>
                    <a:pt x="197" y="350"/>
                    <a:pt x="199" y="349"/>
                    <a:pt x="200" y="349"/>
                  </a:cubicBezTo>
                  <a:cubicBezTo>
                    <a:pt x="201" y="349"/>
                    <a:pt x="203" y="347"/>
                    <a:pt x="205" y="345"/>
                  </a:cubicBezTo>
                  <a:cubicBezTo>
                    <a:pt x="207" y="342"/>
                    <a:pt x="207" y="340"/>
                    <a:pt x="210" y="340"/>
                  </a:cubicBezTo>
                  <a:cubicBezTo>
                    <a:pt x="212" y="341"/>
                    <a:pt x="214" y="337"/>
                    <a:pt x="219" y="334"/>
                  </a:cubicBezTo>
                  <a:cubicBezTo>
                    <a:pt x="225" y="331"/>
                    <a:pt x="230" y="336"/>
                    <a:pt x="233" y="333"/>
                  </a:cubicBezTo>
                  <a:cubicBezTo>
                    <a:pt x="235" y="331"/>
                    <a:pt x="239" y="330"/>
                    <a:pt x="239" y="333"/>
                  </a:cubicBezTo>
                  <a:cubicBezTo>
                    <a:pt x="239" y="335"/>
                    <a:pt x="242" y="337"/>
                    <a:pt x="243" y="340"/>
                  </a:cubicBezTo>
                  <a:cubicBezTo>
                    <a:pt x="244" y="342"/>
                    <a:pt x="248" y="343"/>
                    <a:pt x="249" y="344"/>
                  </a:cubicBezTo>
                  <a:cubicBezTo>
                    <a:pt x="250" y="343"/>
                    <a:pt x="251" y="343"/>
                    <a:pt x="251" y="343"/>
                  </a:cubicBezTo>
                  <a:cubicBezTo>
                    <a:pt x="254" y="341"/>
                    <a:pt x="259" y="343"/>
                    <a:pt x="259" y="346"/>
                  </a:cubicBezTo>
                  <a:cubicBezTo>
                    <a:pt x="259" y="349"/>
                    <a:pt x="259" y="352"/>
                    <a:pt x="261" y="352"/>
                  </a:cubicBezTo>
                  <a:cubicBezTo>
                    <a:pt x="264" y="352"/>
                    <a:pt x="266" y="352"/>
                    <a:pt x="266" y="358"/>
                  </a:cubicBezTo>
                  <a:cubicBezTo>
                    <a:pt x="266" y="363"/>
                    <a:pt x="268" y="369"/>
                    <a:pt x="263" y="374"/>
                  </a:cubicBezTo>
                  <a:cubicBezTo>
                    <a:pt x="258" y="379"/>
                    <a:pt x="253" y="387"/>
                    <a:pt x="254" y="390"/>
                  </a:cubicBezTo>
                  <a:cubicBezTo>
                    <a:pt x="255" y="392"/>
                    <a:pt x="252" y="397"/>
                    <a:pt x="256" y="395"/>
                  </a:cubicBezTo>
                  <a:cubicBezTo>
                    <a:pt x="259" y="394"/>
                    <a:pt x="267" y="395"/>
                    <a:pt x="266" y="397"/>
                  </a:cubicBezTo>
                  <a:cubicBezTo>
                    <a:pt x="265" y="399"/>
                    <a:pt x="266" y="406"/>
                    <a:pt x="270" y="407"/>
                  </a:cubicBezTo>
                  <a:cubicBezTo>
                    <a:pt x="273" y="407"/>
                    <a:pt x="275" y="409"/>
                    <a:pt x="274" y="412"/>
                  </a:cubicBezTo>
                  <a:cubicBezTo>
                    <a:pt x="273" y="415"/>
                    <a:pt x="271" y="419"/>
                    <a:pt x="274" y="419"/>
                  </a:cubicBezTo>
                  <a:cubicBezTo>
                    <a:pt x="277" y="419"/>
                    <a:pt x="281" y="419"/>
                    <a:pt x="280" y="422"/>
                  </a:cubicBezTo>
                  <a:cubicBezTo>
                    <a:pt x="280" y="425"/>
                    <a:pt x="282" y="428"/>
                    <a:pt x="287" y="426"/>
                  </a:cubicBezTo>
                  <a:cubicBezTo>
                    <a:pt x="290" y="425"/>
                    <a:pt x="292" y="424"/>
                    <a:pt x="292" y="425"/>
                  </a:cubicBezTo>
                  <a:cubicBezTo>
                    <a:pt x="294" y="425"/>
                    <a:pt x="294" y="429"/>
                    <a:pt x="298" y="430"/>
                  </a:cubicBezTo>
                  <a:cubicBezTo>
                    <a:pt x="301" y="431"/>
                    <a:pt x="300" y="422"/>
                    <a:pt x="298" y="421"/>
                  </a:cubicBezTo>
                  <a:cubicBezTo>
                    <a:pt x="297" y="420"/>
                    <a:pt x="299" y="414"/>
                    <a:pt x="300" y="415"/>
                  </a:cubicBezTo>
                  <a:cubicBezTo>
                    <a:pt x="301" y="417"/>
                    <a:pt x="305" y="415"/>
                    <a:pt x="308" y="413"/>
                  </a:cubicBezTo>
                  <a:cubicBezTo>
                    <a:pt x="310" y="410"/>
                    <a:pt x="314" y="415"/>
                    <a:pt x="316" y="412"/>
                  </a:cubicBezTo>
                  <a:cubicBezTo>
                    <a:pt x="318" y="409"/>
                    <a:pt x="322" y="414"/>
                    <a:pt x="326" y="412"/>
                  </a:cubicBezTo>
                  <a:cubicBezTo>
                    <a:pt x="330" y="410"/>
                    <a:pt x="332" y="414"/>
                    <a:pt x="333" y="410"/>
                  </a:cubicBezTo>
                  <a:cubicBezTo>
                    <a:pt x="335" y="407"/>
                    <a:pt x="341" y="403"/>
                    <a:pt x="342" y="405"/>
                  </a:cubicBezTo>
                  <a:cubicBezTo>
                    <a:pt x="344" y="406"/>
                    <a:pt x="344" y="409"/>
                    <a:pt x="352" y="410"/>
                  </a:cubicBezTo>
                  <a:cubicBezTo>
                    <a:pt x="359" y="410"/>
                    <a:pt x="355" y="414"/>
                    <a:pt x="355" y="416"/>
                  </a:cubicBezTo>
                  <a:cubicBezTo>
                    <a:pt x="355" y="418"/>
                    <a:pt x="363" y="424"/>
                    <a:pt x="366" y="425"/>
                  </a:cubicBezTo>
                  <a:cubicBezTo>
                    <a:pt x="366" y="425"/>
                    <a:pt x="367" y="425"/>
                    <a:pt x="368" y="427"/>
                  </a:cubicBezTo>
                  <a:cubicBezTo>
                    <a:pt x="370" y="425"/>
                    <a:pt x="374" y="427"/>
                    <a:pt x="375" y="425"/>
                  </a:cubicBezTo>
                  <a:cubicBezTo>
                    <a:pt x="376" y="422"/>
                    <a:pt x="380" y="423"/>
                    <a:pt x="381" y="425"/>
                  </a:cubicBezTo>
                  <a:cubicBezTo>
                    <a:pt x="383" y="428"/>
                    <a:pt x="384" y="428"/>
                    <a:pt x="388" y="425"/>
                  </a:cubicBezTo>
                  <a:cubicBezTo>
                    <a:pt x="391" y="422"/>
                    <a:pt x="393" y="428"/>
                    <a:pt x="391" y="430"/>
                  </a:cubicBezTo>
                  <a:cubicBezTo>
                    <a:pt x="389" y="431"/>
                    <a:pt x="390" y="437"/>
                    <a:pt x="393" y="440"/>
                  </a:cubicBezTo>
                  <a:cubicBezTo>
                    <a:pt x="396" y="443"/>
                    <a:pt x="397" y="438"/>
                    <a:pt x="396" y="435"/>
                  </a:cubicBezTo>
                  <a:cubicBezTo>
                    <a:pt x="396" y="432"/>
                    <a:pt x="402" y="429"/>
                    <a:pt x="412" y="425"/>
                  </a:cubicBezTo>
                  <a:cubicBezTo>
                    <a:pt x="423" y="422"/>
                    <a:pt x="434" y="414"/>
                    <a:pt x="434" y="412"/>
                  </a:cubicBezTo>
                  <a:cubicBezTo>
                    <a:pt x="434" y="411"/>
                    <a:pt x="442" y="415"/>
                    <a:pt x="445" y="413"/>
                  </a:cubicBezTo>
                  <a:cubicBezTo>
                    <a:pt x="449" y="410"/>
                    <a:pt x="461" y="410"/>
                    <a:pt x="465" y="410"/>
                  </a:cubicBezTo>
                  <a:cubicBezTo>
                    <a:pt x="468" y="409"/>
                    <a:pt x="468" y="407"/>
                    <a:pt x="471" y="404"/>
                  </a:cubicBezTo>
                  <a:cubicBezTo>
                    <a:pt x="475" y="401"/>
                    <a:pt x="474" y="400"/>
                    <a:pt x="478" y="398"/>
                  </a:cubicBezTo>
                  <a:cubicBezTo>
                    <a:pt x="482" y="397"/>
                    <a:pt x="484" y="394"/>
                    <a:pt x="484" y="392"/>
                  </a:cubicBezTo>
                  <a:cubicBezTo>
                    <a:pt x="484" y="390"/>
                    <a:pt x="492" y="389"/>
                    <a:pt x="492" y="387"/>
                  </a:cubicBezTo>
                  <a:cubicBezTo>
                    <a:pt x="492" y="385"/>
                    <a:pt x="498" y="384"/>
                    <a:pt x="498" y="381"/>
                  </a:cubicBezTo>
                  <a:cubicBezTo>
                    <a:pt x="498" y="379"/>
                    <a:pt x="501" y="379"/>
                    <a:pt x="503" y="377"/>
                  </a:cubicBezTo>
                  <a:cubicBezTo>
                    <a:pt x="504" y="375"/>
                    <a:pt x="501" y="369"/>
                    <a:pt x="504" y="368"/>
                  </a:cubicBezTo>
                  <a:cubicBezTo>
                    <a:pt x="507" y="368"/>
                    <a:pt x="503" y="364"/>
                    <a:pt x="503" y="363"/>
                  </a:cubicBezTo>
                  <a:cubicBezTo>
                    <a:pt x="502" y="361"/>
                    <a:pt x="508" y="361"/>
                    <a:pt x="510" y="359"/>
                  </a:cubicBezTo>
                  <a:cubicBezTo>
                    <a:pt x="513" y="357"/>
                    <a:pt x="515" y="355"/>
                    <a:pt x="516" y="351"/>
                  </a:cubicBezTo>
                  <a:cubicBezTo>
                    <a:pt x="516" y="348"/>
                    <a:pt x="521" y="345"/>
                    <a:pt x="523" y="345"/>
                  </a:cubicBezTo>
                  <a:cubicBezTo>
                    <a:pt x="525" y="344"/>
                    <a:pt x="526" y="339"/>
                    <a:pt x="525" y="335"/>
                  </a:cubicBezTo>
                  <a:cubicBezTo>
                    <a:pt x="525" y="332"/>
                    <a:pt x="529" y="333"/>
                    <a:pt x="527" y="331"/>
                  </a:cubicBezTo>
                  <a:cubicBezTo>
                    <a:pt x="525" y="330"/>
                    <a:pt x="528" y="325"/>
                    <a:pt x="532" y="324"/>
                  </a:cubicBezTo>
                  <a:cubicBezTo>
                    <a:pt x="536" y="323"/>
                    <a:pt x="529" y="321"/>
                    <a:pt x="527" y="323"/>
                  </a:cubicBezTo>
                  <a:cubicBezTo>
                    <a:pt x="525" y="325"/>
                    <a:pt x="523" y="318"/>
                    <a:pt x="521" y="321"/>
                  </a:cubicBezTo>
                  <a:cubicBezTo>
                    <a:pt x="519" y="323"/>
                    <a:pt x="513" y="319"/>
                    <a:pt x="517" y="318"/>
                  </a:cubicBezTo>
                  <a:cubicBezTo>
                    <a:pt x="520" y="317"/>
                    <a:pt x="526" y="313"/>
                    <a:pt x="529" y="312"/>
                  </a:cubicBezTo>
                  <a:cubicBezTo>
                    <a:pt x="531" y="312"/>
                    <a:pt x="525" y="306"/>
                    <a:pt x="522" y="306"/>
                  </a:cubicBezTo>
                  <a:cubicBezTo>
                    <a:pt x="519" y="306"/>
                    <a:pt x="515" y="299"/>
                    <a:pt x="512" y="299"/>
                  </a:cubicBezTo>
                  <a:cubicBezTo>
                    <a:pt x="508" y="299"/>
                    <a:pt x="514" y="297"/>
                    <a:pt x="518" y="299"/>
                  </a:cubicBezTo>
                  <a:cubicBezTo>
                    <a:pt x="522" y="301"/>
                    <a:pt x="526" y="302"/>
                    <a:pt x="528" y="301"/>
                  </a:cubicBezTo>
                  <a:cubicBezTo>
                    <a:pt x="530" y="299"/>
                    <a:pt x="522" y="292"/>
                    <a:pt x="519" y="290"/>
                  </a:cubicBezTo>
                  <a:cubicBezTo>
                    <a:pt x="516" y="288"/>
                    <a:pt x="518" y="284"/>
                    <a:pt x="517" y="283"/>
                  </a:cubicBezTo>
                  <a:cubicBezTo>
                    <a:pt x="515" y="282"/>
                    <a:pt x="511" y="273"/>
                    <a:pt x="509" y="269"/>
                  </a:cubicBezTo>
                  <a:cubicBezTo>
                    <a:pt x="508" y="266"/>
                    <a:pt x="501" y="265"/>
                    <a:pt x="499" y="262"/>
                  </a:cubicBezTo>
                  <a:cubicBezTo>
                    <a:pt x="498" y="260"/>
                    <a:pt x="500" y="254"/>
                    <a:pt x="505" y="252"/>
                  </a:cubicBezTo>
                  <a:cubicBezTo>
                    <a:pt x="510" y="250"/>
                    <a:pt x="508" y="245"/>
                    <a:pt x="510" y="246"/>
                  </a:cubicBezTo>
                  <a:cubicBezTo>
                    <a:pt x="512" y="246"/>
                    <a:pt x="514" y="245"/>
                    <a:pt x="516" y="242"/>
                  </a:cubicBezTo>
                  <a:cubicBezTo>
                    <a:pt x="518" y="238"/>
                    <a:pt x="521" y="240"/>
                    <a:pt x="523" y="238"/>
                  </a:cubicBezTo>
                  <a:cubicBezTo>
                    <a:pt x="525" y="236"/>
                    <a:pt x="533" y="236"/>
                    <a:pt x="536" y="234"/>
                  </a:cubicBezTo>
                  <a:cubicBezTo>
                    <a:pt x="539" y="232"/>
                    <a:pt x="533" y="226"/>
                    <a:pt x="529" y="227"/>
                  </a:cubicBezTo>
                  <a:cubicBezTo>
                    <a:pt x="526" y="228"/>
                    <a:pt x="521" y="227"/>
                    <a:pt x="518" y="223"/>
                  </a:cubicBezTo>
                  <a:cubicBezTo>
                    <a:pt x="516" y="219"/>
                    <a:pt x="509" y="230"/>
                    <a:pt x="503" y="232"/>
                  </a:cubicBezTo>
                  <a:cubicBezTo>
                    <a:pt x="498" y="235"/>
                    <a:pt x="495" y="228"/>
                    <a:pt x="496" y="223"/>
                  </a:cubicBezTo>
                  <a:cubicBezTo>
                    <a:pt x="498" y="219"/>
                    <a:pt x="492" y="219"/>
                    <a:pt x="485" y="219"/>
                  </a:cubicBezTo>
                  <a:cubicBezTo>
                    <a:pt x="477" y="220"/>
                    <a:pt x="480" y="206"/>
                    <a:pt x="485" y="205"/>
                  </a:cubicBezTo>
                  <a:cubicBezTo>
                    <a:pt x="489" y="205"/>
                    <a:pt x="496" y="210"/>
                    <a:pt x="499" y="201"/>
                  </a:cubicBezTo>
                  <a:cubicBezTo>
                    <a:pt x="501" y="193"/>
                    <a:pt x="505" y="199"/>
                    <a:pt x="512" y="192"/>
                  </a:cubicBezTo>
                  <a:cubicBezTo>
                    <a:pt x="518" y="185"/>
                    <a:pt x="525" y="180"/>
                    <a:pt x="531" y="185"/>
                  </a:cubicBezTo>
                  <a:cubicBezTo>
                    <a:pt x="536" y="189"/>
                    <a:pt x="525" y="196"/>
                    <a:pt x="523" y="200"/>
                  </a:cubicBezTo>
                  <a:cubicBezTo>
                    <a:pt x="521" y="204"/>
                    <a:pt x="525" y="205"/>
                    <a:pt x="522" y="209"/>
                  </a:cubicBezTo>
                  <a:cubicBezTo>
                    <a:pt x="518" y="212"/>
                    <a:pt x="523" y="213"/>
                    <a:pt x="529" y="208"/>
                  </a:cubicBezTo>
                  <a:cubicBezTo>
                    <a:pt x="536" y="204"/>
                    <a:pt x="544" y="199"/>
                    <a:pt x="550" y="197"/>
                  </a:cubicBezTo>
                  <a:cubicBezTo>
                    <a:pt x="552" y="196"/>
                    <a:pt x="554" y="196"/>
                    <a:pt x="556" y="196"/>
                  </a:cubicBezTo>
                  <a:cubicBezTo>
                    <a:pt x="557" y="194"/>
                    <a:pt x="558" y="192"/>
                    <a:pt x="559" y="191"/>
                  </a:cubicBezTo>
                  <a:cubicBezTo>
                    <a:pt x="563" y="189"/>
                    <a:pt x="578" y="182"/>
                    <a:pt x="580" y="179"/>
                  </a:cubicBezTo>
                  <a:cubicBezTo>
                    <a:pt x="582" y="177"/>
                    <a:pt x="584" y="171"/>
                    <a:pt x="587" y="171"/>
                  </a:cubicBezTo>
                  <a:cubicBezTo>
                    <a:pt x="590" y="171"/>
                    <a:pt x="590" y="174"/>
                    <a:pt x="594" y="174"/>
                  </a:cubicBezTo>
                  <a:cubicBezTo>
                    <a:pt x="599" y="174"/>
                    <a:pt x="604" y="176"/>
                    <a:pt x="602" y="172"/>
                  </a:cubicBezTo>
                  <a:cubicBezTo>
                    <a:pt x="599" y="169"/>
                    <a:pt x="601" y="169"/>
                    <a:pt x="606" y="168"/>
                  </a:cubicBezTo>
                  <a:cubicBezTo>
                    <a:pt x="611" y="167"/>
                    <a:pt x="610" y="162"/>
                    <a:pt x="614" y="162"/>
                  </a:cubicBezTo>
                  <a:cubicBezTo>
                    <a:pt x="618" y="162"/>
                    <a:pt x="617" y="153"/>
                    <a:pt x="621" y="153"/>
                  </a:cubicBezTo>
                  <a:cubicBezTo>
                    <a:pt x="624" y="153"/>
                    <a:pt x="626" y="158"/>
                    <a:pt x="630" y="157"/>
                  </a:cubicBezTo>
                  <a:cubicBezTo>
                    <a:pt x="631" y="157"/>
                    <a:pt x="632" y="157"/>
                    <a:pt x="633" y="157"/>
                  </a:cubicBezTo>
                  <a:cubicBezTo>
                    <a:pt x="634" y="157"/>
                    <a:pt x="635" y="156"/>
                    <a:pt x="636" y="155"/>
                  </a:cubicBezTo>
                  <a:cubicBezTo>
                    <a:pt x="635" y="151"/>
                    <a:pt x="636" y="147"/>
                    <a:pt x="635" y="145"/>
                  </a:cubicBezTo>
                  <a:cubicBezTo>
                    <a:pt x="633" y="141"/>
                    <a:pt x="635" y="138"/>
                    <a:pt x="634" y="135"/>
                  </a:cubicBezTo>
                  <a:cubicBezTo>
                    <a:pt x="634" y="133"/>
                    <a:pt x="633" y="127"/>
                    <a:pt x="636" y="127"/>
                  </a:cubicBezTo>
                  <a:cubicBezTo>
                    <a:pt x="639" y="127"/>
                    <a:pt x="642" y="121"/>
                    <a:pt x="645" y="123"/>
                  </a:cubicBezTo>
                  <a:cubicBezTo>
                    <a:pt x="649" y="125"/>
                    <a:pt x="655" y="126"/>
                    <a:pt x="655" y="123"/>
                  </a:cubicBezTo>
                  <a:cubicBezTo>
                    <a:pt x="655" y="120"/>
                    <a:pt x="660" y="120"/>
                    <a:pt x="661" y="116"/>
                  </a:cubicBezTo>
                  <a:cubicBezTo>
                    <a:pt x="661" y="112"/>
                    <a:pt x="666" y="111"/>
                    <a:pt x="667" y="107"/>
                  </a:cubicBezTo>
                  <a:cubicBezTo>
                    <a:pt x="668" y="103"/>
                    <a:pt x="670" y="95"/>
                    <a:pt x="673" y="93"/>
                  </a:cubicBezTo>
                  <a:cubicBezTo>
                    <a:pt x="677" y="91"/>
                    <a:pt x="673" y="89"/>
                    <a:pt x="673" y="83"/>
                  </a:cubicBezTo>
                  <a:close/>
                  <a:moveTo>
                    <a:pt x="510" y="399"/>
                  </a:moveTo>
                  <a:cubicBezTo>
                    <a:pt x="506" y="412"/>
                    <a:pt x="515" y="419"/>
                    <a:pt x="516" y="418"/>
                  </a:cubicBezTo>
                  <a:cubicBezTo>
                    <a:pt x="519" y="416"/>
                    <a:pt x="533" y="387"/>
                    <a:pt x="530" y="383"/>
                  </a:cubicBezTo>
                  <a:cubicBezTo>
                    <a:pt x="527" y="379"/>
                    <a:pt x="513" y="386"/>
                    <a:pt x="510" y="399"/>
                  </a:cubicBezTo>
                  <a:close/>
                  <a:moveTo>
                    <a:pt x="391" y="444"/>
                  </a:moveTo>
                  <a:cubicBezTo>
                    <a:pt x="386" y="444"/>
                    <a:pt x="375" y="451"/>
                    <a:pt x="380" y="460"/>
                  </a:cubicBezTo>
                  <a:cubicBezTo>
                    <a:pt x="384" y="469"/>
                    <a:pt x="398" y="463"/>
                    <a:pt x="399" y="459"/>
                  </a:cubicBezTo>
                  <a:cubicBezTo>
                    <a:pt x="399" y="455"/>
                    <a:pt x="406" y="448"/>
                    <a:pt x="405" y="445"/>
                  </a:cubicBezTo>
                  <a:cubicBezTo>
                    <a:pt x="404" y="443"/>
                    <a:pt x="395" y="444"/>
                    <a:pt x="391" y="444"/>
                  </a:cubicBezTo>
                  <a:close/>
                </a:path>
              </a:pathLst>
            </a:custGeom>
            <a:grpFill/>
            <a:ln w="15875" cap="rnd">
              <a:solidFill>
                <a:srgbClr val="FFC408">
                  <a:alpha val="43000"/>
                </a:srgbClr>
              </a:solidFill>
              <a:round/>
              <a:headEnd type="none" w="sm" len="sm"/>
              <a:tailEnd type="none" w="sm" len="sm"/>
            </a:ln>
          </p:spPr>
          <p:txBody>
            <a:bodyPr/>
            <a:lstStyle/>
            <a:p>
              <a:pPr defTabSz="316520" eaLnBrk="0" hangingPunct="0">
                <a:defRPr/>
              </a:pPr>
              <a:endParaRPr lang="zh-CN" altLang="en-US" sz="1246">
                <a:solidFill>
                  <a:srgbClr val="E7E6E6">
                    <a:lumMod val="90000"/>
                  </a:srgbClr>
                </a:solidFill>
                <a:latin typeface="Calibri" panose="020F0502020204030204" pitchFamily="34" charset="0"/>
              </a:endParaRPr>
            </a:p>
          </p:txBody>
        </p:sp>
      </p:grpSp>
      <p:sp>
        <p:nvSpPr>
          <p:cNvPr id="6" name="左箭头 5"/>
          <p:cNvSpPr/>
          <p:nvPr/>
        </p:nvSpPr>
        <p:spPr>
          <a:xfrm>
            <a:off x="3753974" y="2470314"/>
            <a:ext cx="2137839" cy="259508"/>
          </a:xfrm>
          <a:prstGeom prst="lef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rot="1011498">
            <a:off x="4590359" y="1707441"/>
            <a:ext cx="1313180" cy="1446550"/>
          </a:xfrm>
          <a:prstGeom prst="rect">
            <a:avLst/>
          </a:prstGeom>
        </p:spPr>
        <p:txBody>
          <a:bodyPr wrap="none">
            <a:spAutoFit/>
          </a:bodyPr>
          <a:lstStyle/>
          <a:p>
            <a:r>
              <a:rPr lang="zh-CN" altLang="en-US" sz="8800" dirty="0" smtClean="0">
                <a:solidFill>
                  <a:srgbClr val="FF0000"/>
                </a:solidFill>
                <a:latin typeface="隶书" panose="02010509060101010101" pitchFamily="49" charset="-122"/>
                <a:ea typeface="隶书" panose="02010509060101010101" pitchFamily="49" charset="-122"/>
              </a:rPr>
              <a:t>？</a:t>
            </a:r>
            <a:endParaRPr lang="zh-CN" altLang="en-US" sz="8800" dirty="0">
              <a:solidFill>
                <a:srgbClr val="FF0000"/>
              </a:solidFill>
              <a:latin typeface="隶书" panose="02010509060101010101" pitchFamily="49" charset="-122"/>
              <a:ea typeface="隶书" panose="02010509060101010101" pitchFamily="49" charset="-122"/>
            </a:endParaRPr>
          </a:p>
        </p:txBody>
      </p:sp>
      <p:sp>
        <p:nvSpPr>
          <p:cNvPr id="55" name="矩形 54"/>
          <p:cNvSpPr/>
          <p:nvPr/>
        </p:nvSpPr>
        <p:spPr>
          <a:xfrm>
            <a:off x="5527128" y="652329"/>
            <a:ext cx="5109091" cy="584775"/>
          </a:xfrm>
          <a:prstGeom prst="rect">
            <a:avLst/>
          </a:prstGeom>
        </p:spPr>
        <p:txBody>
          <a:bodyPr wrap="none">
            <a:spAutoFit/>
          </a:bodyPr>
          <a:lstStyle/>
          <a:p>
            <a:r>
              <a:rPr lang="zh-CN" altLang="en-US" sz="3200" dirty="0" smtClean="0">
                <a:solidFill>
                  <a:srgbClr val="FF0000"/>
                </a:solidFill>
                <a:latin typeface="黑体" panose="02010609060101010101" pitchFamily="49" charset="-122"/>
                <a:ea typeface="黑体" panose="02010609060101010101" pitchFamily="49" charset="-122"/>
              </a:rPr>
              <a:t>日本为什么发动侵华战争？</a:t>
            </a:r>
            <a:endParaRPr lang="zh-CN" altLang="en-US" sz="3200" dirty="0">
              <a:solidFill>
                <a:srgbClr val="FF0000"/>
              </a:solidFill>
              <a:latin typeface="黑体" panose="02010609060101010101" pitchFamily="49" charset="-122"/>
              <a:ea typeface="黑体" panose="02010609060101010101" pitchFamily="49" charset="-122"/>
            </a:endParaRPr>
          </a:p>
        </p:txBody>
      </p:sp>
      <p:sp>
        <p:nvSpPr>
          <p:cNvPr id="58" name="矩形 57"/>
          <p:cNvSpPr>
            <a:spLocks noChangeArrowheads="1"/>
          </p:cNvSpPr>
          <p:nvPr/>
        </p:nvSpPr>
        <p:spPr bwMode="auto">
          <a:xfrm>
            <a:off x="6129027" y="1943206"/>
            <a:ext cx="5058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800" dirty="0" smtClean="0">
                <a:solidFill>
                  <a:srgbClr val="FFFF00"/>
                </a:solidFill>
                <a:latin typeface="楷体" panose="02010609060101010101" pitchFamily="49" charset="-122"/>
                <a:ea typeface="楷体" panose="02010609060101010101" pitchFamily="49" charset="-122"/>
              </a:rPr>
              <a:t>1.</a:t>
            </a:r>
            <a:r>
              <a:rPr lang="zh-CN" altLang="en-US" sz="2800" dirty="0" smtClean="0">
                <a:solidFill>
                  <a:srgbClr val="FFFF00"/>
                </a:solidFill>
                <a:latin typeface="楷体" panose="02010609060101010101" pitchFamily="49" charset="-122"/>
                <a:ea typeface="楷体" panose="02010609060101010101" pitchFamily="49" charset="-122"/>
              </a:rPr>
              <a:t>日本对中国的侵略蓄谋已久</a:t>
            </a:r>
            <a:r>
              <a:rPr lang="zh-CN" altLang="en-US" sz="2800" dirty="0">
                <a:solidFill>
                  <a:srgbClr val="FFFF00"/>
                </a:solidFill>
                <a:latin typeface="楷体" panose="02010609060101010101" pitchFamily="49" charset="-122"/>
                <a:ea typeface="楷体" panose="02010609060101010101" pitchFamily="49" charset="-122"/>
              </a:rPr>
              <a:t>；</a:t>
            </a:r>
          </a:p>
        </p:txBody>
      </p:sp>
      <p:sp>
        <p:nvSpPr>
          <p:cNvPr id="60" name="矩形 59"/>
          <p:cNvSpPr>
            <a:spLocks noChangeArrowheads="1"/>
          </p:cNvSpPr>
          <p:nvPr/>
        </p:nvSpPr>
        <p:spPr bwMode="auto">
          <a:xfrm>
            <a:off x="4015096" y="4723880"/>
            <a:ext cx="63373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800" dirty="0" smtClean="0">
                <a:solidFill>
                  <a:schemeClr val="bg1"/>
                </a:solidFill>
                <a:latin typeface="楷体" panose="02010609060101010101" pitchFamily="49" charset="-122"/>
                <a:ea typeface="楷体" panose="02010609060101010101" pitchFamily="49" charset="-122"/>
              </a:rPr>
              <a:t>3.</a:t>
            </a:r>
            <a:r>
              <a:rPr lang="zh-CN" altLang="en-US" sz="2800" dirty="0">
                <a:solidFill>
                  <a:schemeClr val="bg1"/>
                </a:solidFill>
                <a:latin typeface="楷体" panose="02010609060101010101" pitchFamily="49" charset="-122"/>
                <a:ea typeface="楷体" panose="02010609060101010101" pitchFamily="49" charset="-122"/>
              </a:rPr>
              <a:t>当时的中国发展落后于日本；</a:t>
            </a:r>
            <a:endParaRPr lang="en-US" altLang="zh-CN" sz="2800" dirty="0">
              <a:solidFill>
                <a:schemeClr val="bg1"/>
              </a:solidFill>
              <a:latin typeface="楷体" panose="02010609060101010101" pitchFamily="49" charset="-122"/>
              <a:ea typeface="楷体" panose="02010609060101010101" pitchFamily="49" charset="-122"/>
            </a:endParaRPr>
          </a:p>
        </p:txBody>
      </p:sp>
      <p:sp>
        <p:nvSpPr>
          <p:cNvPr id="61" name="矩形 60"/>
          <p:cNvSpPr>
            <a:spLocks noChangeArrowheads="1"/>
          </p:cNvSpPr>
          <p:nvPr/>
        </p:nvSpPr>
        <p:spPr bwMode="auto">
          <a:xfrm>
            <a:off x="6181976" y="2774911"/>
            <a:ext cx="4826194"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800" dirty="0" smtClean="0">
                <a:solidFill>
                  <a:srgbClr val="FFFF00"/>
                </a:solidFill>
                <a:latin typeface="楷体" panose="02010609060101010101" pitchFamily="49" charset="-122"/>
                <a:ea typeface="楷体" panose="02010609060101010101" pitchFamily="49" charset="-122"/>
              </a:rPr>
              <a:t>2.</a:t>
            </a:r>
            <a:r>
              <a:rPr lang="zh-CN" altLang="en-US" sz="2800" dirty="0">
                <a:solidFill>
                  <a:srgbClr val="FFFF00"/>
                </a:solidFill>
                <a:latin typeface="楷体" panose="02010609060101010101" pitchFamily="49" charset="-122"/>
                <a:ea typeface="楷体" panose="02010609060101010101" pitchFamily="49" charset="-122"/>
              </a:rPr>
              <a:t>日本遭遇经济大</a:t>
            </a:r>
            <a:r>
              <a:rPr lang="zh-CN" altLang="en-US" sz="2800" dirty="0" smtClean="0">
                <a:solidFill>
                  <a:srgbClr val="FFFF00"/>
                </a:solidFill>
                <a:latin typeface="楷体" panose="02010609060101010101" pitchFamily="49" charset="-122"/>
                <a:ea typeface="楷体" panose="02010609060101010101" pitchFamily="49" charset="-122"/>
              </a:rPr>
              <a:t>危机，为了摆脱经济和政治困局，急于发动侵略战争；</a:t>
            </a:r>
            <a:endParaRPr lang="zh-CN" altLang="en-US" sz="2800" dirty="0">
              <a:solidFill>
                <a:srgbClr val="FFFF00"/>
              </a:solidFill>
              <a:latin typeface="楷体" panose="02010609060101010101" pitchFamily="49" charset="-122"/>
              <a:ea typeface="楷体" panose="02010609060101010101" pitchFamily="49" charset="-122"/>
            </a:endParaRPr>
          </a:p>
        </p:txBody>
      </p:sp>
      <p:sp>
        <p:nvSpPr>
          <p:cNvPr id="62" name="矩形 61"/>
          <p:cNvSpPr>
            <a:spLocks noChangeArrowheads="1"/>
          </p:cNvSpPr>
          <p:nvPr/>
        </p:nvSpPr>
        <p:spPr bwMode="auto">
          <a:xfrm>
            <a:off x="4015096" y="5481572"/>
            <a:ext cx="731996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800" dirty="0" smtClean="0">
                <a:solidFill>
                  <a:schemeClr val="bg1"/>
                </a:solidFill>
                <a:latin typeface="楷体" panose="02010609060101010101" pitchFamily="49" charset="-122"/>
                <a:ea typeface="楷体" panose="02010609060101010101" pitchFamily="49" charset="-122"/>
              </a:rPr>
              <a:t>4.</a:t>
            </a:r>
            <a:r>
              <a:rPr lang="zh-CN" altLang="en-US" sz="2800" dirty="0">
                <a:solidFill>
                  <a:schemeClr val="bg1"/>
                </a:solidFill>
                <a:latin typeface="楷体" panose="02010609060101010101" pitchFamily="49" charset="-122"/>
                <a:ea typeface="楷体" panose="02010609060101010101" pitchFamily="49" charset="-122"/>
              </a:rPr>
              <a:t>蒋介石积极内战，日本有机可乘。</a:t>
            </a:r>
          </a:p>
        </p:txBody>
      </p:sp>
      <p:sp>
        <p:nvSpPr>
          <p:cNvPr id="64" name="WordArt 9"/>
          <p:cNvSpPr>
            <a:spLocks noChangeArrowheads="1" noChangeShapeType="1" noTextEdit="1"/>
          </p:cNvSpPr>
          <p:nvPr/>
        </p:nvSpPr>
        <p:spPr bwMode="auto">
          <a:xfrm>
            <a:off x="10129420" y="3788092"/>
            <a:ext cx="1321495" cy="840272"/>
          </a:xfrm>
          <a:prstGeom prst="rect">
            <a:avLst/>
          </a:prstGeom>
        </p:spPr>
        <p:txBody>
          <a:bodyPr wrap="none" fromWordArt="1">
            <a:prstTxWarp prst="textCascadeUp">
              <a:avLst>
                <a:gd name="adj" fmla="val 44444"/>
              </a:avLst>
            </a:prstTxWarp>
            <a:scene3d>
              <a:camera prst="legacyPerspectiveFront">
                <a:rot lat="20519982" lon="1080000" rev="0"/>
              </a:camera>
              <a:lightRig rig="legacyHarsh2" dir="b"/>
            </a:scene3d>
            <a:sp3d extrusionH="430200" prstMaterial="legacyMatte">
              <a:extrusionClr>
                <a:srgbClr val="FF6600"/>
              </a:extrusionClr>
              <a:contourClr>
                <a:srgbClr val="FFE701"/>
              </a:contourClr>
            </a:sp3d>
          </a:bodyPr>
          <a:lstStyle/>
          <a:p>
            <a:pPr algn="ctr"/>
            <a:r>
              <a:rPr lang="zh-CN" altLang="en-US" sz="3600" b="1" kern="10" dirty="0">
                <a:ln w="9525">
                  <a:round/>
                  <a:headEnd/>
                  <a:tailEnd/>
                </a:ln>
                <a:gradFill rotWithShape="1">
                  <a:gsLst>
                    <a:gs pos="0">
                      <a:srgbClr val="FFE701"/>
                    </a:gs>
                    <a:gs pos="100000">
                      <a:srgbClr val="FE3E02"/>
                    </a:gs>
                  </a:gsLst>
                  <a:lin ang="5400000" scaled="1"/>
                </a:gradFill>
                <a:latin typeface="宋体" panose="02010600030101010101" pitchFamily="2" charset="-122"/>
              </a:rPr>
              <a:t>日本</a:t>
            </a:r>
          </a:p>
        </p:txBody>
      </p:sp>
      <p:sp>
        <p:nvSpPr>
          <p:cNvPr id="65" name="WordArt 9"/>
          <p:cNvSpPr>
            <a:spLocks noChangeArrowheads="1" noChangeShapeType="1" noTextEdit="1"/>
          </p:cNvSpPr>
          <p:nvPr/>
        </p:nvSpPr>
        <p:spPr bwMode="auto">
          <a:xfrm>
            <a:off x="2112884" y="5149049"/>
            <a:ext cx="1264261" cy="956812"/>
          </a:xfrm>
          <a:prstGeom prst="rect">
            <a:avLst/>
          </a:prstGeom>
        </p:spPr>
        <p:txBody>
          <a:bodyPr wrap="none" fromWordArt="1">
            <a:prstTxWarp prst="textCascadeUp">
              <a:avLst>
                <a:gd name="adj" fmla="val 44444"/>
              </a:avLst>
            </a:prstTxWarp>
            <a:scene3d>
              <a:camera prst="legacyPerspectiveFront">
                <a:rot lat="20519982" lon="1080000" rev="0"/>
              </a:camera>
              <a:lightRig rig="legacyHarsh2" dir="b"/>
            </a:scene3d>
            <a:sp3d extrusionH="430200" prstMaterial="legacyMatte">
              <a:extrusionClr>
                <a:srgbClr val="FF6600"/>
              </a:extrusionClr>
              <a:contourClr>
                <a:srgbClr val="FFE701"/>
              </a:contourClr>
            </a:sp3d>
          </a:bodyPr>
          <a:lstStyle/>
          <a:p>
            <a:pPr algn="ctr"/>
            <a:r>
              <a:rPr lang="zh-CN" altLang="en-US" sz="3600" b="1" kern="10" dirty="0">
                <a:ln w="9525">
                  <a:round/>
                  <a:headEnd/>
                  <a:tailEnd/>
                </a:ln>
                <a:gradFill rotWithShape="1">
                  <a:gsLst>
                    <a:gs pos="0">
                      <a:srgbClr val="FFE701"/>
                    </a:gs>
                    <a:gs pos="100000">
                      <a:srgbClr val="FE3E02"/>
                    </a:gs>
                  </a:gsLst>
                  <a:lin ang="5400000" scaled="1"/>
                </a:gradFill>
                <a:latin typeface="宋体" panose="02010600030101010101" pitchFamily="2" charset="-122"/>
              </a:rPr>
              <a:t>中国</a:t>
            </a:r>
          </a:p>
        </p:txBody>
      </p:sp>
      <p:sp>
        <p:nvSpPr>
          <p:cNvPr id="67" name="矩形 66"/>
          <p:cNvSpPr/>
          <p:nvPr/>
        </p:nvSpPr>
        <p:spPr>
          <a:xfrm>
            <a:off x="710723" y="26493"/>
            <a:ext cx="1723549" cy="461665"/>
          </a:xfrm>
          <a:prstGeom prst="rect">
            <a:avLst/>
          </a:prstGeom>
          <a:ln>
            <a:solidFill>
              <a:schemeClr val="bg1"/>
            </a:solidFill>
          </a:ln>
        </p:spPr>
        <p:txBody>
          <a:bodyPr wrap="none">
            <a:spAutoFit/>
          </a:bodyPr>
          <a:lstStyle/>
          <a:p>
            <a:r>
              <a:rPr lang="zh-CN" altLang="en-US" sz="2400" dirty="0" smtClean="0">
                <a:solidFill>
                  <a:schemeClr val="bg1"/>
                </a:solidFill>
                <a:latin typeface="隶书" panose="02010509060101010101" pitchFamily="49" charset="-122"/>
                <a:ea typeface="隶书" panose="02010509060101010101" pitchFamily="49" charset="-122"/>
              </a:rPr>
              <a:t>日本的侵略</a:t>
            </a:r>
            <a:endParaRPr lang="zh-CN" altLang="en-US" sz="2400" dirty="0">
              <a:solidFill>
                <a:schemeClr val="bg1"/>
              </a:solidFill>
              <a:latin typeface="隶书" panose="02010509060101010101" pitchFamily="49" charset="-122"/>
              <a:ea typeface="隶书" panose="02010509060101010101" pitchFamily="49" charset="-122"/>
            </a:endParaRPr>
          </a:p>
        </p:txBody>
      </p:sp>
      <p:sp>
        <p:nvSpPr>
          <p:cNvPr id="21" name="标题 1"/>
          <p:cNvSpPr txBox="1">
            <a:spLocks/>
          </p:cNvSpPr>
          <p:nvPr/>
        </p:nvSpPr>
        <p:spPr>
          <a:xfrm>
            <a:off x="-138657" y="0"/>
            <a:ext cx="896645" cy="2862322"/>
          </a:xfrm>
          <a:prstGeom prst="rect">
            <a:avLst/>
          </a:prstGeom>
        </p:spPr>
        <p:txBody>
          <a:bodyPr vert="eaVert"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zh-CN" altLang="en-US" dirty="0">
                <a:solidFill>
                  <a:srgbClr val="C00000"/>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图文说史</a:t>
            </a:r>
          </a:p>
        </p:txBody>
      </p:sp>
    </p:spTree>
    <p:extLst>
      <p:ext uri="{BB962C8B-B14F-4D97-AF65-F5344CB8AC3E}">
        <p14:creationId xmlns:p14="http://schemas.microsoft.com/office/powerpoint/2010/main" val="321153953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wipe(down)">
                                      <p:cBhvr>
                                        <p:cTn id="13" dur="290">
                                          <p:stCondLst>
                                            <p:cond delay="0"/>
                                          </p:stCondLst>
                                        </p:cTn>
                                        <p:tgtEl>
                                          <p:spTgt spid="52"/>
                                        </p:tgtEl>
                                      </p:cBhvr>
                                    </p:animEffect>
                                    <p:anim calcmode="lin" valueType="num">
                                      <p:cBhvr>
                                        <p:cTn id="14" dur="911" tmFilter="0,0; 0.14,0.36; 0.43,0.73; 0.71,0.91; 1.0,1.0">
                                          <p:stCondLst>
                                            <p:cond delay="0"/>
                                          </p:stCondLst>
                                        </p:cTn>
                                        <p:tgtEl>
                                          <p:spTgt spid="52"/>
                                        </p:tgtEl>
                                        <p:attrNameLst>
                                          <p:attrName>ppt_x</p:attrName>
                                        </p:attrNameLst>
                                      </p:cBhvr>
                                      <p:tavLst>
                                        <p:tav tm="0">
                                          <p:val>
                                            <p:strVal val="#ppt_x-0.25"/>
                                          </p:val>
                                        </p:tav>
                                        <p:tav tm="100000">
                                          <p:val>
                                            <p:strVal val="#ppt_x"/>
                                          </p:val>
                                        </p:tav>
                                      </p:tavLst>
                                    </p:anim>
                                    <p:anim calcmode="lin" valueType="num">
                                      <p:cBhvr>
                                        <p:cTn id="15" dur="332" tmFilter="0.0,0.0; 0.25,0.07; 0.50,0.2; 0.75,0.467; 1.0,1.0">
                                          <p:stCondLst>
                                            <p:cond delay="0"/>
                                          </p:stCondLst>
                                        </p:cTn>
                                        <p:tgtEl>
                                          <p:spTgt spid="52"/>
                                        </p:tgtEl>
                                        <p:attrNameLst>
                                          <p:attrName>ppt_y</p:attrName>
                                        </p:attrNameLst>
                                      </p:cBhvr>
                                      <p:tavLst>
                                        <p:tav tm="0" fmla="#ppt_y-sin(pi*$)/3">
                                          <p:val>
                                            <p:fltVal val="0.5"/>
                                          </p:val>
                                        </p:tav>
                                        <p:tav tm="100000">
                                          <p:val>
                                            <p:fltVal val="1"/>
                                          </p:val>
                                        </p:tav>
                                      </p:tavLst>
                                    </p:anim>
                                    <p:anim calcmode="lin" valueType="num">
                                      <p:cBhvr>
                                        <p:cTn id="16" dur="332" tmFilter="0, 0; 0.125,0.2665; 0.25,0.4; 0.375,0.465; 0.5,0.5;  0.625,0.535; 0.75,0.6; 0.875,0.7335; 1,1">
                                          <p:stCondLst>
                                            <p:cond delay="332"/>
                                          </p:stCondLst>
                                        </p:cTn>
                                        <p:tgtEl>
                                          <p:spTgt spid="52"/>
                                        </p:tgtEl>
                                        <p:attrNameLst>
                                          <p:attrName>ppt_y</p:attrName>
                                        </p:attrNameLst>
                                      </p:cBhvr>
                                      <p:tavLst>
                                        <p:tav tm="0" fmla="#ppt_y-sin(pi*$)/9">
                                          <p:val>
                                            <p:fltVal val="0"/>
                                          </p:val>
                                        </p:tav>
                                        <p:tav tm="100000">
                                          <p:val>
                                            <p:fltVal val="1"/>
                                          </p:val>
                                        </p:tav>
                                      </p:tavLst>
                                    </p:anim>
                                    <p:anim calcmode="lin" valueType="num">
                                      <p:cBhvr>
                                        <p:cTn id="17" dur="166" tmFilter="0, 0; 0.125,0.2665; 0.25,0.4; 0.375,0.465; 0.5,0.5;  0.625,0.535; 0.75,0.6; 0.875,0.7335; 1,1">
                                          <p:stCondLst>
                                            <p:cond delay="662"/>
                                          </p:stCondLst>
                                        </p:cTn>
                                        <p:tgtEl>
                                          <p:spTgt spid="52"/>
                                        </p:tgtEl>
                                        <p:attrNameLst>
                                          <p:attrName>ppt_y</p:attrName>
                                        </p:attrNameLst>
                                      </p:cBhvr>
                                      <p:tavLst>
                                        <p:tav tm="0" fmla="#ppt_y-sin(pi*$)/27">
                                          <p:val>
                                            <p:fltVal val="0"/>
                                          </p:val>
                                        </p:tav>
                                        <p:tav tm="100000">
                                          <p:val>
                                            <p:fltVal val="1"/>
                                          </p:val>
                                        </p:tav>
                                      </p:tavLst>
                                    </p:anim>
                                    <p:anim calcmode="lin" valueType="num">
                                      <p:cBhvr>
                                        <p:cTn id="18" dur="82" tmFilter="0, 0; 0.125,0.2665; 0.25,0.4; 0.375,0.465; 0.5,0.5;  0.625,0.535; 0.75,0.6; 0.875,0.7335; 1,1">
                                          <p:stCondLst>
                                            <p:cond delay="828"/>
                                          </p:stCondLst>
                                        </p:cTn>
                                        <p:tgtEl>
                                          <p:spTgt spid="52"/>
                                        </p:tgtEl>
                                        <p:attrNameLst>
                                          <p:attrName>ppt_y</p:attrName>
                                        </p:attrNameLst>
                                      </p:cBhvr>
                                      <p:tavLst>
                                        <p:tav tm="0" fmla="#ppt_y-sin(pi*$)/81">
                                          <p:val>
                                            <p:fltVal val="0"/>
                                          </p:val>
                                        </p:tav>
                                        <p:tav tm="100000">
                                          <p:val>
                                            <p:fltVal val="1"/>
                                          </p:val>
                                        </p:tav>
                                      </p:tavLst>
                                    </p:anim>
                                    <p:animScale>
                                      <p:cBhvr>
                                        <p:cTn id="19" dur="13">
                                          <p:stCondLst>
                                            <p:cond delay="325"/>
                                          </p:stCondLst>
                                        </p:cTn>
                                        <p:tgtEl>
                                          <p:spTgt spid="52"/>
                                        </p:tgtEl>
                                      </p:cBhvr>
                                      <p:to x="100000" y="60000"/>
                                    </p:animScale>
                                    <p:animScale>
                                      <p:cBhvr>
                                        <p:cTn id="20" dur="83" decel="50000">
                                          <p:stCondLst>
                                            <p:cond delay="338"/>
                                          </p:stCondLst>
                                        </p:cTn>
                                        <p:tgtEl>
                                          <p:spTgt spid="52"/>
                                        </p:tgtEl>
                                      </p:cBhvr>
                                      <p:to x="100000" y="100000"/>
                                    </p:animScale>
                                    <p:animScale>
                                      <p:cBhvr>
                                        <p:cTn id="21" dur="13">
                                          <p:stCondLst>
                                            <p:cond delay="656"/>
                                          </p:stCondLst>
                                        </p:cTn>
                                        <p:tgtEl>
                                          <p:spTgt spid="52"/>
                                        </p:tgtEl>
                                      </p:cBhvr>
                                      <p:to x="100000" y="80000"/>
                                    </p:animScale>
                                    <p:animScale>
                                      <p:cBhvr>
                                        <p:cTn id="22" dur="83" decel="50000">
                                          <p:stCondLst>
                                            <p:cond delay="669"/>
                                          </p:stCondLst>
                                        </p:cTn>
                                        <p:tgtEl>
                                          <p:spTgt spid="52"/>
                                        </p:tgtEl>
                                      </p:cBhvr>
                                      <p:to x="100000" y="100000"/>
                                    </p:animScale>
                                    <p:animScale>
                                      <p:cBhvr>
                                        <p:cTn id="23" dur="13">
                                          <p:stCondLst>
                                            <p:cond delay="821"/>
                                          </p:stCondLst>
                                        </p:cTn>
                                        <p:tgtEl>
                                          <p:spTgt spid="52"/>
                                        </p:tgtEl>
                                      </p:cBhvr>
                                      <p:to x="100000" y="90000"/>
                                    </p:animScale>
                                    <p:animScale>
                                      <p:cBhvr>
                                        <p:cTn id="24" dur="83" decel="50000">
                                          <p:stCondLst>
                                            <p:cond delay="834"/>
                                          </p:stCondLst>
                                        </p:cTn>
                                        <p:tgtEl>
                                          <p:spTgt spid="52"/>
                                        </p:tgtEl>
                                      </p:cBhvr>
                                      <p:to x="100000" y="100000"/>
                                    </p:animScale>
                                    <p:animScale>
                                      <p:cBhvr>
                                        <p:cTn id="25" dur="13">
                                          <p:stCondLst>
                                            <p:cond delay="904"/>
                                          </p:stCondLst>
                                        </p:cTn>
                                        <p:tgtEl>
                                          <p:spTgt spid="52"/>
                                        </p:tgtEl>
                                      </p:cBhvr>
                                      <p:to x="100000" y="95000"/>
                                    </p:animScale>
                                    <p:animScale>
                                      <p:cBhvr>
                                        <p:cTn id="26" dur="83" decel="50000">
                                          <p:stCondLst>
                                            <p:cond delay="917"/>
                                          </p:stCondLst>
                                        </p:cTn>
                                        <p:tgtEl>
                                          <p:spTgt spid="52"/>
                                        </p:tgtEl>
                                      </p:cBhvr>
                                      <p:to x="100000" y="100000"/>
                                    </p:animScale>
                                  </p:childTnLst>
                                </p:cTn>
                              </p:par>
                              <p:par>
                                <p:cTn id="27" presetID="2" presetClass="entr" presetSubtype="4" fill="hold" grpId="0" nodeType="withEffect">
                                  <p:stCondLst>
                                    <p:cond delay="0"/>
                                  </p:stCondLst>
                                  <p:childTnLst>
                                    <p:set>
                                      <p:cBhvr>
                                        <p:cTn id="28" dur="1" fill="hold">
                                          <p:stCondLst>
                                            <p:cond delay="0"/>
                                          </p:stCondLst>
                                        </p:cTn>
                                        <p:tgtEl>
                                          <p:spTgt spid="55"/>
                                        </p:tgtEl>
                                        <p:attrNameLst>
                                          <p:attrName>style.visibility</p:attrName>
                                        </p:attrNameLst>
                                      </p:cBhvr>
                                      <p:to>
                                        <p:strVal val="visible"/>
                                      </p:to>
                                    </p:set>
                                    <p:anim calcmode="lin" valueType="num">
                                      <p:cBhvr additive="base">
                                        <p:cTn id="29" dur="500" fill="hold"/>
                                        <p:tgtEl>
                                          <p:spTgt spid="55"/>
                                        </p:tgtEl>
                                        <p:attrNameLst>
                                          <p:attrName>ppt_x</p:attrName>
                                        </p:attrNameLst>
                                      </p:cBhvr>
                                      <p:tavLst>
                                        <p:tav tm="0">
                                          <p:val>
                                            <p:strVal val="#ppt_x"/>
                                          </p:val>
                                        </p:tav>
                                        <p:tav tm="100000">
                                          <p:val>
                                            <p:strVal val="#ppt_x"/>
                                          </p:val>
                                        </p:tav>
                                      </p:tavLst>
                                    </p:anim>
                                    <p:anim calcmode="lin" valueType="num">
                                      <p:cBhvr additive="base">
                                        <p:cTn id="30"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6" presetClass="entr" presetSubtype="0" fill="hold" nodeType="click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wipe(down)">
                                      <p:cBhvr>
                                        <p:cTn id="35" dur="290">
                                          <p:stCondLst>
                                            <p:cond delay="0"/>
                                          </p:stCondLst>
                                        </p:cTn>
                                        <p:tgtEl>
                                          <p:spTgt spid="64"/>
                                        </p:tgtEl>
                                      </p:cBhvr>
                                    </p:animEffect>
                                    <p:anim calcmode="lin" valueType="num">
                                      <p:cBhvr>
                                        <p:cTn id="36" dur="911" tmFilter="0,0; 0.14,0.36; 0.43,0.73; 0.71,0.91; 1.0,1.0">
                                          <p:stCondLst>
                                            <p:cond delay="0"/>
                                          </p:stCondLst>
                                        </p:cTn>
                                        <p:tgtEl>
                                          <p:spTgt spid="64"/>
                                        </p:tgtEl>
                                        <p:attrNameLst>
                                          <p:attrName>ppt_x</p:attrName>
                                        </p:attrNameLst>
                                      </p:cBhvr>
                                      <p:tavLst>
                                        <p:tav tm="0">
                                          <p:val>
                                            <p:strVal val="#ppt_x-0.25"/>
                                          </p:val>
                                        </p:tav>
                                        <p:tav tm="100000">
                                          <p:val>
                                            <p:strVal val="#ppt_x"/>
                                          </p:val>
                                        </p:tav>
                                      </p:tavLst>
                                    </p:anim>
                                    <p:anim calcmode="lin" valueType="num">
                                      <p:cBhvr>
                                        <p:cTn id="37" dur="332" tmFilter="0.0,0.0; 0.25,0.07; 0.50,0.2; 0.75,0.467; 1.0,1.0">
                                          <p:stCondLst>
                                            <p:cond delay="0"/>
                                          </p:stCondLst>
                                        </p:cTn>
                                        <p:tgtEl>
                                          <p:spTgt spid="64"/>
                                        </p:tgtEl>
                                        <p:attrNameLst>
                                          <p:attrName>ppt_y</p:attrName>
                                        </p:attrNameLst>
                                      </p:cBhvr>
                                      <p:tavLst>
                                        <p:tav tm="0" fmla="#ppt_y-sin(pi*$)/3">
                                          <p:val>
                                            <p:fltVal val="0.5"/>
                                          </p:val>
                                        </p:tav>
                                        <p:tav tm="100000">
                                          <p:val>
                                            <p:fltVal val="1"/>
                                          </p:val>
                                        </p:tav>
                                      </p:tavLst>
                                    </p:anim>
                                    <p:anim calcmode="lin" valueType="num">
                                      <p:cBhvr>
                                        <p:cTn id="38" dur="332" tmFilter="0, 0; 0.125,0.2665; 0.25,0.4; 0.375,0.465; 0.5,0.5;  0.625,0.535; 0.75,0.6; 0.875,0.7335; 1,1">
                                          <p:stCondLst>
                                            <p:cond delay="332"/>
                                          </p:stCondLst>
                                        </p:cTn>
                                        <p:tgtEl>
                                          <p:spTgt spid="64"/>
                                        </p:tgtEl>
                                        <p:attrNameLst>
                                          <p:attrName>ppt_y</p:attrName>
                                        </p:attrNameLst>
                                      </p:cBhvr>
                                      <p:tavLst>
                                        <p:tav tm="0" fmla="#ppt_y-sin(pi*$)/9">
                                          <p:val>
                                            <p:fltVal val="0"/>
                                          </p:val>
                                        </p:tav>
                                        <p:tav tm="100000">
                                          <p:val>
                                            <p:fltVal val="1"/>
                                          </p:val>
                                        </p:tav>
                                      </p:tavLst>
                                    </p:anim>
                                    <p:anim calcmode="lin" valueType="num">
                                      <p:cBhvr>
                                        <p:cTn id="39" dur="166" tmFilter="0, 0; 0.125,0.2665; 0.25,0.4; 0.375,0.465; 0.5,0.5;  0.625,0.535; 0.75,0.6; 0.875,0.7335; 1,1">
                                          <p:stCondLst>
                                            <p:cond delay="662"/>
                                          </p:stCondLst>
                                        </p:cTn>
                                        <p:tgtEl>
                                          <p:spTgt spid="64"/>
                                        </p:tgtEl>
                                        <p:attrNameLst>
                                          <p:attrName>ppt_y</p:attrName>
                                        </p:attrNameLst>
                                      </p:cBhvr>
                                      <p:tavLst>
                                        <p:tav tm="0" fmla="#ppt_y-sin(pi*$)/27">
                                          <p:val>
                                            <p:fltVal val="0"/>
                                          </p:val>
                                        </p:tav>
                                        <p:tav tm="100000">
                                          <p:val>
                                            <p:fltVal val="1"/>
                                          </p:val>
                                        </p:tav>
                                      </p:tavLst>
                                    </p:anim>
                                    <p:anim calcmode="lin" valueType="num">
                                      <p:cBhvr>
                                        <p:cTn id="40" dur="82" tmFilter="0, 0; 0.125,0.2665; 0.25,0.4; 0.375,0.465; 0.5,0.5;  0.625,0.535; 0.75,0.6; 0.875,0.7335; 1,1">
                                          <p:stCondLst>
                                            <p:cond delay="828"/>
                                          </p:stCondLst>
                                        </p:cTn>
                                        <p:tgtEl>
                                          <p:spTgt spid="64"/>
                                        </p:tgtEl>
                                        <p:attrNameLst>
                                          <p:attrName>ppt_y</p:attrName>
                                        </p:attrNameLst>
                                      </p:cBhvr>
                                      <p:tavLst>
                                        <p:tav tm="0" fmla="#ppt_y-sin(pi*$)/81">
                                          <p:val>
                                            <p:fltVal val="0"/>
                                          </p:val>
                                        </p:tav>
                                        <p:tav tm="100000">
                                          <p:val>
                                            <p:fltVal val="1"/>
                                          </p:val>
                                        </p:tav>
                                      </p:tavLst>
                                    </p:anim>
                                    <p:animScale>
                                      <p:cBhvr>
                                        <p:cTn id="41" dur="13">
                                          <p:stCondLst>
                                            <p:cond delay="325"/>
                                          </p:stCondLst>
                                        </p:cTn>
                                        <p:tgtEl>
                                          <p:spTgt spid="64"/>
                                        </p:tgtEl>
                                      </p:cBhvr>
                                      <p:to x="100000" y="60000"/>
                                    </p:animScale>
                                    <p:animScale>
                                      <p:cBhvr>
                                        <p:cTn id="42" dur="83" decel="50000">
                                          <p:stCondLst>
                                            <p:cond delay="338"/>
                                          </p:stCondLst>
                                        </p:cTn>
                                        <p:tgtEl>
                                          <p:spTgt spid="64"/>
                                        </p:tgtEl>
                                      </p:cBhvr>
                                      <p:to x="100000" y="100000"/>
                                    </p:animScale>
                                    <p:animScale>
                                      <p:cBhvr>
                                        <p:cTn id="43" dur="13">
                                          <p:stCondLst>
                                            <p:cond delay="656"/>
                                          </p:stCondLst>
                                        </p:cTn>
                                        <p:tgtEl>
                                          <p:spTgt spid="64"/>
                                        </p:tgtEl>
                                      </p:cBhvr>
                                      <p:to x="100000" y="80000"/>
                                    </p:animScale>
                                    <p:animScale>
                                      <p:cBhvr>
                                        <p:cTn id="44" dur="83" decel="50000">
                                          <p:stCondLst>
                                            <p:cond delay="669"/>
                                          </p:stCondLst>
                                        </p:cTn>
                                        <p:tgtEl>
                                          <p:spTgt spid="64"/>
                                        </p:tgtEl>
                                      </p:cBhvr>
                                      <p:to x="100000" y="100000"/>
                                    </p:animScale>
                                    <p:animScale>
                                      <p:cBhvr>
                                        <p:cTn id="45" dur="13">
                                          <p:stCondLst>
                                            <p:cond delay="821"/>
                                          </p:stCondLst>
                                        </p:cTn>
                                        <p:tgtEl>
                                          <p:spTgt spid="64"/>
                                        </p:tgtEl>
                                      </p:cBhvr>
                                      <p:to x="100000" y="90000"/>
                                    </p:animScale>
                                    <p:animScale>
                                      <p:cBhvr>
                                        <p:cTn id="46" dur="83" decel="50000">
                                          <p:stCondLst>
                                            <p:cond delay="834"/>
                                          </p:stCondLst>
                                        </p:cTn>
                                        <p:tgtEl>
                                          <p:spTgt spid="64"/>
                                        </p:tgtEl>
                                      </p:cBhvr>
                                      <p:to x="100000" y="100000"/>
                                    </p:animScale>
                                    <p:animScale>
                                      <p:cBhvr>
                                        <p:cTn id="47" dur="13">
                                          <p:stCondLst>
                                            <p:cond delay="904"/>
                                          </p:stCondLst>
                                        </p:cTn>
                                        <p:tgtEl>
                                          <p:spTgt spid="64"/>
                                        </p:tgtEl>
                                      </p:cBhvr>
                                      <p:to x="100000" y="95000"/>
                                    </p:animScale>
                                    <p:animScale>
                                      <p:cBhvr>
                                        <p:cTn id="48" dur="83" decel="50000">
                                          <p:stCondLst>
                                            <p:cond delay="917"/>
                                          </p:stCondLst>
                                        </p:cTn>
                                        <p:tgtEl>
                                          <p:spTgt spid="64"/>
                                        </p:tgtEl>
                                      </p:cBhvr>
                                      <p:to x="100000" y="100000"/>
                                    </p:animScale>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grpId="0" nodeType="clickEffect">
                                  <p:stCondLst>
                                    <p:cond delay="0"/>
                                  </p:stCondLst>
                                  <p:childTnLst>
                                    <p:set>
                                      <p:cBhvr>
                                        <p:cTn id="52" dur="1" fill="hold">
                                          <p:stCondLst>
                                            <p:cond delay="0"/>
                                          </p:stCondLst>
                                        </p:cTn>
                                        <p:tgtEl>
                                          <p:spTgt spid="58"/>
                                        </p:tgtEl>
                                        <p:attrNameLst>
                                          <p:attrName>style.visibility</p:attrName>
                                        </p:attrNameLst>
                                      </p:cBhvr>
                                      <p:to>
                                        <p:strVal val="visible"/>
                                      </p:to>
                                    </p:set>
                                    <p:anim calcmode="lin" valueType="num">
                                      <p:cBhvr additive="base">
                                        <p:cTn id="53" dur="500" fill="hold"/>
                                        <p:tgtEl>
                                          <p:spTgt spid="58"/>
                                        </p:tgtEl>
                                        <p:attrNameLst>
                                          <p:attrName>ppt_x</p:attrName>
                                        </p:attrNameLst>
                                      </p:cBhvr>
                                      <p:tavLst>
                                        <p:tav tm="0">
                                          <p:val>
                                            <p:strVal val="0-#ppt_w/2"/>
                                          </p:val>
                                        </p:tav>
                                        <p:tav tm="100000">
                                          <p:val>
                                            <p:strVal val="#ppt_x"/>
                                          </p:val>
                                        </p:tav>
                                      </p:tavLst>
                                    </p:anim>
                                    <p:anim calcmode="lin" valueType="num">
                                      <p:cBhvr additive="base">
                                        <p:cTn id="54" dur="500" fill="hold"/>
                                        <p:tgtEl>
                                          <p:spTgt spid="58"/>
                                        </p:tgtEl>
                                        <p:attrNameLst>
                                          <p:attrName>ppt_y</p:attrName>
                                        </p:attrNameLst>
                                      </p:cBhvr>
                                      <p:tavLst>
                                        <p:tav tm="0">
                                          <p:val>
                                            <p:strVal val="#ppt_y"/>
                                          </p:val>
                                        </p:tav>
                                        <p:tav tm="100000">
                                          <p:val>
                                            <p:strVal val="#ppt_y"/>
                                          </p:val>
                                        </p:tav>
                                      </p:tavLst>
                                    </p:anim>
                                  </p:childTnLst>
                                </p:cTn>
                              </p:par>
                            </p:childTnLst>
                          </p:cTn>
                        </p:par>
                        <p:par>
                          <p:cTn id="55" fill="hold">
                            <p:stCondLst>
                              <p:cond delay="500"/>
                            </p:stCondLst>
                            <p:childTnLst>
                              <p:par>
                                <p:cTn id="56" presetID="2" presetClass="entr" presetSubtype="8" fill="hold" grpId="0" nodeType="afterEffect">
                                  <p:stCondLst>
                                    <p:cond delay="0"/>
                                  </p:stCondLst>
                                  <p:childTnLst>
                                    <p:set>
                                      <p:cBhvr>
                                        <p:cTn id="57" dur="1" fill="hold">
                                          <p:stCondLst>
                                            <p:cond delay="0"/>
                                          </p:stCondLst>
                                        </p:cTn>
                                        <p:tgtEl>
                                          <p:spTgt spid="61"/>
                                        </p:tgtEl>
                                        <p:attrNameLst>
                                          <p:attrName>style.visibility</p:attrName>
                                        </p:attrNameLst>
                                      </p:cBhvr>
                                      <p:to>
                                        <p:strVal val="visible"/>
                                      </p:to>
                                    </p:set>
                                    <p:anim calcmode="lin" valueType="num">
                                      <p:cBhvr additive="base">
                                        <p:cTn id="58" dur="500" fill="hold"/>
                                        <p:tgtEl>
                                          <p:spTgt spid="61"/>
                                        </p:tgtEl>
                                        <p:attrNameLst>
                                          <p:attrName>ppt_x</p:attrName>
                                        </p:attrNameLst>
                                      </p:cBhvr>
                                      <p:tavLst>
                                        <p:tav tm="0">
                                          <p:val>
                                            <p:strVal val="0-#ppt_w/2"/>
                                          </p:val>
                                        </p:tav>
                                        <p:tav tm="100000">
                                          <p:val>
                                            <p:strVal val="#ppt_x"/>
                                          </p:val>
                                        </p:tav>
                                      </p:tavLst>
                                    </p:anim>
                                    <p:anim calcmode="lin" valueType="num">
                                      <p:cBhvr additive="base">
                                        <p:cTn id="59" dur="500" fill="hold"/>
                                        <p:tgtEl>
                                          <p:spTgt spid="61"/>
                                        </p:tgtEl>
                                        <p:attrNameLst>
                                          <p:attrName>ppt_y</p:attrName>
                                        </p:attrNameLst>
                                      </p:cBhvr>
                                      <p:tavLst>
                                        <p:tav tm="0">
                                          <p:val>
                                            <p:strVal val="#ppt_y"/>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6" presetClass="entr" presetSubtype="0" fill="hold" nodeType="clickEffect">
                                  <p:stCondLst>
                                    <p:cond delay="0"/>
                                  </p:stCondLst>
                                  <p:childTnLst>
                                    <p:set>
                                      <p:cBhvr>
                                        <p:cTn id="63" dur="1" fill="hold">
                                          <p:stCondLst>
                                            <p:cond delay="0"/>
                                          </p:stCondLst>
                                        </p:cTn>
                                        <p:tgtEl>
                                          <p:spTgt spid="65"/>
                                        </p:tgtEl>
                                        <p:attrNameLst>
                                          <p:attrName>style.visibility</p:attrName>
                                        </p:attrNameLst>
                                      </p:cBhvr>
                                      <p:to>
                                        <p:strVal val="visible"/>
                                      </p:to>
                                    </p:set>
                                    <p:animEffect transition="in" filter="wipe(down)">
                                      <p:cBhvr>
                                        <p:cTn id="64" dur="290">
                                          <p:stCondLst>
                                            <p:cond delay="0"/>
                                          </p:stCondLst>
                                        </p:cTn>
                                        <p:tgtEl>
                                          <p:spTgt spid="65"/>
                                        </p:tgtEl>
                                      </p:cBhvr>
                                    </p:animEffect>
                                    <p:anim calcmode="lin" valueType="num">
                                      <p:cBhvr>
                                        <p:cTn id="65" dur="911" tmFilter="0,0; 0.14,0.36; 0.43,0.73; 0.71,0.91; 1.0,1.0">
                                          <p:stCondLst>
                                            <p:cond delay="0"/>
                                          </p:stCondLst>
                                        </p:cTn>
                                        <p:tgtEl>
                                          <p:spTgt spid="65"/>
                                        </p:tgtEl>
                                        <p:attrNameLst>
                                          <p:attrName>ppt_x</p:attrName>
                                        </p:attrNameLst>
                                      </p:cBhvr>
                                      <p:tavLst>
                                        <p:tav tm="0">
                                          <p:val>
                                            <p:strVal val="#ppt_x-0.25"/>
                                          </p:val>
                                        </p:tav>
                                        <p:tav tm="100000">
                                          <p:val>
                                            <p:strVal val="#ppt_x"/>
                                          </p:val>
                                        </p:tav>
                                      </p:tavLst>
                                    </p:anim>
                                    <p:anim calcmode="lin" valueType="num">
                                      <p:cBhvr>
                                        <p:cTn id="66" dur="332" tmFilter="0.0,0.0; 0.25,0.07; 0.50,0.2; 0.75,0.467; 1.0,1.0">
                                          <p:stCondLst>
                                            <p:cond delay="0"/>
                                          </p:stCondLst>
                                        </p:cTn>
                                        <p:tgtEl>
                                          <p:spTgt spid="65"/>
                                        </p:tgtEl>
                                        <p:attrNameLst>
                                          <p:attrName>ppt_y</p:attrName>
                                        </p:attrNameLst>
                                      </p:cBhvr>
                                      <p:tavLst>
                                        <p:tav tm="0" fmla="#ppt_y-sin(pi*$)/3">
                                          <p:val>
                                            <p:fltVal val="0.5"/>
                                          </p:val>
                                        </p:tav>
                                        <p:tav tm="100000">
                                          <p:val>
                                            <p:fltVal val="1"/>
                                          </p:val>
                                        </p:tav>
                                      </p:tavLst>
                                    </p:anim>
                                    <p:anim calcmode="lin" valueType="num">
                                      <p:cBhvr>
                                        <p:cTn id="67" dur="332" tmFilter="0, 0; 0.125,0.2665; 0.25,0.4; 0.375,0.465; 0.5,0.5;  0.625,0.535; 0.75,0.6; 0.875,0.7335; 1,1">
                                          <p:stCondLst>
                                            <p:cond delay="332"/>
                                          </p:stCondLst>
                                        </p:cTn>
                                        <p:tgtEl>
                                          <p:spTgt spid="65"/>
                                        </p:tgtEl>
                                        <p:attrNameLst>
                                          <p:attrName>ppt_y</p:attrName>
                                        </p:attrNameLst>
                                      </p:cBhvr>
                                      <p:tavLst>
                                        <p:tav tm="0" fmla="#ppt_y-sin(pi*$)/9">
                                          <p:val>
                                            <p:fltVal val="0"/>
                                          </p:val>
                                        </p:tav>
                                        <p:tav tm="100000">
                                          <p:val>
                                            <p:fltVal val="1"/>
                                          </p:val>
                                        </p:tav>
                                      </p:tavLst>
                                    </p:anim>
                                    <p:anim calcmode="lin" valueType="num">
                                      <p:cBhvr>
                                        <p:cTn id="68" dur="166" tmFilter="0, 0; 0.125,0.2665; 0.25,0.4; 0.375,0.465; 0.5,0.5;  0.625,0.535; 0.75,0.6; 0.875,0.7335; 1,1">
                                          <p:stCondLst>
                                            <p:cond delay="662"/>
                                          </p:stCondLst>
                                        </p:cTn>
                                        <p:tgtEl>
                                          <p:spTgt spid="65"/>
                                        </p:tgtEl>
                                        <p:attrNameLst>
                                          <p:attrName>ppt_y</p:attrName>
                                        </p:attrNameLst>
                                      </p:cBhvr>
                                      <p:tavLst>
                                        <p:tav tm="0" fmla="#ppt_y-sin(pi*$)/27">
                                          <p:val>
                                            <p:fltVal val="0"/>
                                          </p:val>
                                        </p:tav>
                                        <p:tav tm="100000">
                                          <p:val>
                                            <p:fltVal val="1"/>
                                          </p:val>
                                        </p:tav>
                                      </p:tavLst>
                                    </p:anim>
                                    <p:anim calcmode="lin" valueType="num">
                                      <p:cBhvr>
                                        <p:cTn id="69" dur="82" tmFilter="0, 0; 0.125,0.2665; 0.25,0.4; 0.375,0.465; 0.5,0.5;  0.625,0.535; 0.75,0.6; 0.875,0.7335; 1,1">
                                          <p:stCondLst>
                                            <p:cond delay="828"/>
                                          </p:stCondLst>
                                        </p:cTn>
                                        <p:tgtEl>
                                          <p:spTgt spid="65"/>
                                        </p:tgtEl>
                                        <p:attrNameLst>
                                          <p:attrName>ppt_y</p:attrName>
                                        </p:attrNameLst>
                                      </p:cBhvr>
                                      <p:tavLst>
                                        <p:tav tm="0" fmla="#ppt_y-sin(pi*$)/81">
                                          <p:val>
                                            <p:fltVal val="0"/>
                                          </p:val>
                                        </p:tav>
                                        <p:tav tm="100000">
                                          <p:val>
                                            <p:fltVal val="1"/>
                                          </p:val>
                                        </p:tav>
                                      </p:tavLst>
                                    </p:anim>
                                    <p:animScale>
                                      <p:cBhvr>
                                        <p:cTn id="70" dur="13">
                                          <p:stCondLst>
                                            <p:cond delay="325"/>
                                          </p:stCondLst>
                                        </p:cTn>
                                        <p:tgtEl>
                                          <p:spTgt spid="65"/>
                                        </p:tgtEl>
                                      </p:cBhvr>
                                      <p:to x="100000" y="60000"/>
                                    </p:animScale>
                                    <p:animScale>
                                      <p:cBhvr>
                                        <p:cTn id="71" dur="83" decel="50000">
                                          <p:stCondLst>
                                            <p:cond delay="338"/>
                                          </p:stCondLst>
                                        </p:cTn>
                                        <p:tgtEl>
                                          <p:spTgt spid="65"/>
                                        </p:tgtEl>
                                      </p:cBhvr>
                                      <p:to x="100000" y="100000"/>
                                    </p:animScale>
                                    <p:animScale>
                                      <p:cBhvr>
                                        <p:cTn id="72" dur="13">
                                          <p:stCondLst>
                                            <p:cond delay="656"/>
                                          </p:stCondLst>
                                        </p:cTn>
                                        <p:tgtEl>
                                          <p:spTgt spid="65"/>
                                        </p:tgtEl>
                                      </p:cBhvr>
                                      <p:to x="100000" y="80000"/>
                                    </p:animScale>
                                    <p:animScale>
                                      <p:cBhvr>
                                        <p:cTn id="73" dur="83" decel="50000">
                                          <p:stCondLst>
                                            <p:cond delay="669"/>
                                          </p:stCondLst>
                                        </p:cTn>
                                        <p:tgtEl>
                                          <p:spTgt spid="65"/>
                                        </p:tgtEl>
                                      </p:cBhvr>
                                      <p:to x="100000" y="100000"/>
                                    </p:animScale>
                                    <p:animScale>
                                      <p:cBhvr>
                                        <p:cTn id="74" dur="13">
                                          <p:stCondLst>
                                            <p:cond delay="821"/>
                                          </p:stCondLst>
                                        </p:cTn>
                                        <p:tgtEl>
                                          <p:spTgt spid="65"/>
                                        </p:tgtEl>
                                      </p:cBhvr>
                                      <p:to x="100000" y="90000"/>
                                    </p:animScale>
                                    <p:animScale>
                                      <p:cBhvr>
                                        <p:cTn id="75" dur="83" decel="50000">
                                          <p:stCondLst>
                                            <p:cond delay="834"/>
                                          </p:stCondLst>
                                        </p:cTn>
                                        <p:tgtEl>
                                          <p:spTgt spid="65"/>
                                        </p:tgtEl>
                                      </p:cBhvr>
                                      <p:to x="100000" y="100000"/>
                                    </p:animScale>
                                    <p:animScale>
                                      <p:cBhvr>
                                        <p:cTn id="76" dur="13">
                                          <p:stCondLst>
                                            <p:cond delay="904"/>
                                          </p:stCondLst>
                                        </p:cTn>
                                        <p:tgtEl>
                                          <p:spTgt spid="65"/>
                                        </p:tgtEl>
                                      </p:cBhvr>
                                      <p:to x="100000" y="95000"/>
                                    </p:animScale>
                                    <p:animScale>
                                      <p:cBhvr>
                                        <p:cTn id="77" dur="83" decel="50000">
                                          <p:stCondLst>
                                            <p:cond delay="917"/>
                                          </p:stCondLst>
                                        </p:cTn>
                                        <p:tgtEl>
                                          <p:spTgt spid="65"/>
                                        </p:tgtEl>
                                      </p:cBhvr>
                                      <p:to x="100000" y="100000"/>
                                    </p:animScale>
                                  </p:childTnLst>
                                </p:cTn>
                              </p:par>
                            </p:childTnLst>
                          </p:cTn>
                        </p:par>
                      </p:childTnLst>
                    </p:cTn>
                  </p:par>
                  <p:par>
                    <p:cTn id="78" fill="hold">
                      <p:stCondLst>
                        <p:cond delay="indefinite"/>
                      </p:stCondLst>
                      <p:childTnLst>
                        <p:par>
                          <p:cTn id="79" fill="hold">
                            <p:stCondLst>
                              <p:cond delay="0"/>
                            </p:stCondLst>
                            <p:childTnLst>
                              <p:par>
                                <p:cTn id="80" presetID="2" presetClass="entr" presetSubtype="8" fill="hold" grpId="0" nodeType="clickEffect">
                                  <p:stCondLst>
                                    <p:cond delay="0"/>
                                  </p:stCondLst>
                                  <p:childTnLst>
                                    <p:set>
                                      <p:cBhvr>
                                        <p:cTn id="81" dur="1" fill="hold">
                                          <p:stCondLst>
                                            <p:cond delay="0"/>
                                          </p:stCondLst>
                                        </p:cTn>
                                        <p:tgtEl>
                                          <p:spTgt spid="60"/>
                                        </p:tgtEl>
                                        <p:attrNameLst>
                                          <p:attrName>style.visibility</p:attrName>
                                        </p:attrNameLst>
                                      </p:cBhvr>
                                      <p:to>
                                        <p:strVal val="visible"/>
                                      </p:to>
                                    </p:set>
                                    <p:anim calcmode="lin" valueType="num">
                                      <p:cBhvr additive="base">
                                        <p:cTn id="82" dur="500" fill="hold"/>
                                        <p:tgtEl>
                                          <p:spTgt spid="60"/>
                                        </p:tgtEl>
                                        <p:attrNameLst>
                                          <p:attrName>ppt_x</p:attrName>
                                        </p:attrNameLst>
                                      </p:cBhvr>
                                      <p:tavLst>
                                        <p:tav tm="0">
                                          <p:val>
                                            <p:strVal val="0-#ppt_w/2"/>
                                          </p:val>
                                        </p:tav>
                                        <p:tav tm="100000">
                                          <p:val>
                                            <p:strVal val="#ppt_x"/>
                                          </p:val>
                                        </p:tav>
                                      </p:tavLst>
                                    </p:anim>
                                    <p:anim calcmode="lin" valueType="num">
                                      <p:cBhvr additive="base">
                                        <p:cTn id="83" dur="500" fill="hold"/>
                                        <p:tgtEl>
                                          <p:spTgt spid="60"/>
                                        </p:tgtEl>
                                        <p:attrNameLst>
                                          <p:attrName>ppt_y</p:attrName>
                                        </p:attrNameLst>
                                      </p:cBhvr>
                                      <p:tavLst>
                                        <p:tav tm="0">
                                          <p:val>
                                            <p:strVal val="#ppt_y"/>
                                          </p:val>
                                        </p:tav>
                                        <p:tav tm="100000">
                                          <p:val>
                                            <p:strVal val="#ppt_y"/>
                                          </p:val>
                                        </p:tav>
                                      </p:tavLst>
                                    </p:anim>
                                  </p:childTnLst>
                                </p:cTn>
                              </p:par>
                            </p:childTnLst>
                          </p:cTn>
                        </p:par>
                        <p:par>
                          <p:cTn id="84" fill="hold">
                            <p:stCondLst>
                              <p:cond delay="500"/>
                            </p:stCondLst>
                            <p:childTnLst>
                              <p:par>
                                <p:cTn id="85" presetID="2" presetClass="entr" presetSubtype="8" fill="hold" grpId="0" nodeType="afterEffect">
                                  <p:stCondLst>
                                    <p:cond delay="0"/>
                                  </p:stCondLst>
                                  <p:childTnLst>
                                    <p:set>
                                      <p:cBhvr>
                                        <p:cTn id="86" dur="1" fill="hold">
                                          <p:stCondLst>
                                            <p:cond delay="0"/>
                                          </p:stCondLst>
                                        </p:cTn>
                                        <p:tgtEl>
                                          <p:spTgt spid="62"/>
                                        </p:tgtEl>
                                        <p:attrNameLst>
                                          <p:attrName>style.visibility</p:attrName>
                                        </p:attrNameLst>
                                      </p:cBhvr>
                                      <p:to>
                                        <p:strVal val="visible"/>
                                      </p:to>
                                    </p:set>
                                    <p:anim calcmode="lin" valueType="num">
                                      <p:cBhvr additive="base">
                                        <p:cTn id="87" dur="500" fill="hold"/>
                                        <p:tgtEl>
                                          <p:spTgt spid="62"/>
                                        </p:tgtEl>
                                        <p:attrNameLst>
                                          <p:attrName>ppt_x</p:attrName>
                                        </p:attrNameLst>
                                      </p:cBhvr>
                                      <p:tavLst>
                                        <p:tav tm="0">
                                          <p:val>
                                            <p:strVal val="0-#ppt_w/2"/>
                                          </p:val>
                                        </p:tav>
                                        <p:tav tm="100000">
                                          <p:val>
                                            <p:strVal val="#ppt_x"/>
                                          </p:val>
                                        </p:tav>
                                      </p:tavLst>
                                    </p:anim>
                                    <p:anim calcmode="lin" valueType="num">
                                      <p:cBhvr additive="base">
                                        <p:cTn id="88" dur="500" fill="hold"/>
                                        <p:tgtEl>
                                          <p:spTgt spid="6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2" grpId="0"/>
      <p:bldP spid="55" grpId="0"/>
      <p:bldP spid="58" grpId="0"/>
      <p:bldP spid="60" grpId="0"/>
      <p:bldP spid="61" grpId="0"/>
      <p:bldP spid="62" grpId="0"/>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裁剪</Template>
  <TotalTime>2007</TotalTime>
  <Words>2238</Words>
  <Application>Microsoft Office PowerPoint</Application>
  <PresentationFormat>宽屏</PresentationFormat>
  <Paragraphs>331</Paragraphs>
  <Slides>44</Slides>
  <Notes>6</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44</vt:i4>
      </vt:variant>
    </vt:vector>
  </HeadingPairs>
  <TitlesOfParts>
    <vt:vector size="59" baseType="lpstr">
      <vt:lpstr>FZHanZhenGuangBiaoS-GB</vt:lpstr>
      <vt:lpstr>等线</vt:lpstr>
      <vt:lpstr>仿宋</vt:lpstr>
      <vt:lpstr>黑体</vt:lpstr>
      <vt:lpstr>华文楷体</vt:lpstr>
      <vt:lpstr>华文隶书</vt:lpstr>
      <vt:lpstr>楷体</vt:lpstr>
      <vt:lpstr>隶书</vt:lpstr>
      <vt:lpstr>宋体</vt:lpstr>
      <vt:lpstr>Arial</vt:lpstr>
      <vt:lpstr>Calibri</vt:lpstr>
      <vt:lpstr>Franklin Gothic Book</vt:lpstr>
      <vt:lpstr>Times New Roman</vt:lpstr>
      <vt:lpstr>Wingdings 3</vt:lpstr>
      <vt:lpstr>Crop</vt:lpstr>
      <vt:lpstr>PowerPoint 演示文稿</vt:lpstr>
      <vt:lpstr>PowerPoint 演示文稿</vt:lpstr>
      <vt:lpstr>PowerPoint 演示文稿</vt:lpstr>
      <vt:lpstr>中华民族的抗日战争</vt:lpstr>
      <vt:lpstr>PowerPoint 演示文稿</vt:lpstr>
      <vt:lpstr>一、知识回顾 二、知识落实 三、实战演练</vt:lpstr>
      <vt:lpstr>一、知识回顾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二、知识落实</vt:lpstr>
      <vt:lpstr>PowerPoint 演示文稿</vt:lpstr>
      <vt:lpstr>PowerPoint 演示文稿</vt:lpstr>
      <vt:lpstr>三、实战演练</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中华民族的抗日战争</dc:title>
  <dc:creator>吴冬梅</dc:creator>
  <cp:lastModifiedBy>dreamsummit</cp:lastModifiedBy>
  <cp:revision>281</cp:revision>
  <dcterms:created xsi:type="dcterms:W3CDTF">2020-03-04T15:15:51Z</dcterms:created>
  <dcterms:modified xsi:type="dcterms:W3CDTF">2020-03-10T12:02:48Z</dcterms:modified>
</cp:coreProperties>
</file>

<file path=docProps/thumbnail.jpeg>
</file>